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мхов: особенности и значение
</a:t>
            </a:r>
            <a:endParaRPr lang="en-US" sz="2524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небольшие растения, важные для экосистем и природы.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изучение мхов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появились более 450 миллионов лет назад. С XVII века учёные внимательно исследуют их строение и уникальные свойства, изучая их роль в природе и адаптацию к суровым условиям.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листья мха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мха несёт многочисленные листья без жилок, что отличает мхи от других растений. Листья участвуют в фотосинтезе и поглощении влаги.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вместо корней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мхов нет настоящих корней, вместо них служат ризоиды — тонкие нитевидные образования, которые закрепляют растение и помогают поглощать воду.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Спорангий — источник спор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верхушке стебля располагается коробочка — спорангий, где образуются споры для размножения. Эта часть отвечает за распространение мхов.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строения мха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видового многообразия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25 000 видов мхов представлены по всему миру. В России зарегистрировано свыше 1000 видов, от повсеместных до редких.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группы мхов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делят на листостебельные, с хорошо выраженными листьями и стеблем, и печёночные, у которых тело представлено талломом без чётких листьев.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мхов специализируются на обитании в различных условиях: лес, болото или скалы, благодаря особенностям строения и физиологии.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мхов в природе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68884" y="1914509"/>
            <a:ext cx="669638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места произрастания мхов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 тенистых и влажных лесах образуют густой подлесок, сохраняющий влагу и понижающий испарение.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влажные луга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мхи, особенно сфагнум, играют важную роль в удержании воды и формировании торфа.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зоны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адаптированы к жизни на скалах и в холодных горных районах, выдерживая суровые условия.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суровые климатические условия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способности входить в анабиоз, мхи могут переживать засуху и мороз, сохраняя жизнеспособность.
</a:t>
            </a:r>
            <a:endParaRPr lang="en-US" sz="9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обитатель лесов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Polytrichum commune легко узнать по высокому стеблю и крупным листьям. Он широко распространён в смешанных и хвойных лесах, образует густые заросли.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и его болотное царство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Sphagnum преобладает в болотах, благодаря ему накапливается торф. Светло-зелёный цвет и губчатая структура мха помогают удерживать влагу.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кукушкиным льном и сфагнумом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листостебельных и печёночных мхов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характеристики двух групп мхов — строение, листья, размножение и среду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обладают более сложным строением и разнообразием условий обитания по сравнению с печёночными.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 мхов —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мхов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поколение, образующее половые органы — мужские и женские гаметы.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присутствии воды сперматозоиды перемещаются к яйцеклетке, происходит слияние.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спорофит — коробочка на стебле, где формируются споры.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распространяются и прорастают в протонему, из которой формируется новый гаметофит.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мхов: схема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жизненного цикла мхов, отражающие смену поколений и ключевые этапы.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размножения мхов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формируются в верхушечных коробочках и обеспечивают дальнее распространение, позволяя мхам занимать новые территории.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частями стебля, листьями или нитевидными отростками, что быстро увеличивает популяцию в локальной среде.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двойное размножение помогает мхам адаптироваться к разным условиям и эффективно восстанавливаться после неблагоприятных периодов.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условия жизни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поглощают воду и минералы всей поверхностью тела, так как у них отсутствуют настоящие корни. Это позволяет им быстро реагировать на изменение влажности в окружающей среде.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листьев мхов находятся зеленые хлоропласты, которые обеспечивают фотосинтез и производство органических веществ для роста и развития растения.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влажность критична для жизнедеятельности мхов; при засушливых условиях они переходят в состояние покоя, способствуя долгому сохранению жизнеспособности.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на рост мха сфагнума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рост сфагнума наблюдается при очень высокой влажности воздуха — около 90%. При снижении влажности растение растет значительно медленнее.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влажность напрямую влияет на скорость роста мха, что делает сфагнум чувствительным индикатором влажности экосистемы.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биологического факультета МГУ, 2023 год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Экосистемная роль мхов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баланса и микроклимата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аккумулируют воду, препятствуя пересыханию почв и формируя влажный микроклимат в местах своего произрастания. Благодаря этому они защищают экосистемы от засух.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среды для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укрытия и пищевые ресурсы для микроорганизмов, насекомых и мелких животных, способствуя сложным экологическим взаимодействиям и биологическому разнообразию.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первопроходцы на новых территориях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быстро заселять голые камни и вырубки, где отсутствует почва, создавая условия для появления других растений.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Разлагаясь, они образуют первый слой органики, который служит основой для формирования плодородного слоя почвы.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мхов улучшает влагосодержание и создает микроклимат, необходимый для развития более сложных биологических сообществ.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мхи играют ключевую роль в начале восстановления экосистем после экологических нарушений.
</a:t>
            </a:r>
            <a:endParaRPr lang="en-US" sz="8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сфагнума в садоводстве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широко применяют как натуральный антисептик и увлажняющий компонент для выращивания растений. Он помогает сохранять оптимальную влажность почвы и предотвращает развитие грибков.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торфа как топлива и удобрения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получаемый из мхов сфагнума, используется как экологически чистое топливо и элемент для улучшения плодородия почв в сельском хозяйстве.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мхов в строительстве на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регионах мхи традиционно использовали как утеплитель в жилищах благодаря их отличной теплоизоляции и способности удерживать влагу.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мхов для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индикаторы чистоты окружающей среды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чувствительны к загрязнению воздуха, особенно к сернистым газам и тяжелым металлам, которые накапливаются в их тканях, отражая уровень загрязнения.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количества и изменённый цвет мхов могут служить первыми признаками ухудшения экологической обстановки в регионе.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используют мхи для мониторинга здоровья экосистем, выявляя источники загрязнения и оценивая качество воздуха и почв.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распространение мхов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изменение режима осадков влияют на влажность мест обитания, что сказывается на распространении многих видов мхов.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Подсыхание болот снижает численность видов, предпочитающих влажные условия, вызывая сокращение биоразнообразия.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могут приводить к миграции мхов в более прохладные и влажные регионы, изменяя экосистемные структуры.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служат биоиндикаторами климатических изменений, помогая ученым отслеживать долгосрочные тенденции.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Охрана, редкие виды и сохранение мхов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22499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редких видов мхов в Красные книги и начало систематического мониторинга их состояния в естественных биотопах.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4199" y="19564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 реализация программ по восстановлению популяций редких мхов и охране болотных экосистем как важных местообитаний.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522499" y="27455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международного сотрудничества по сохранению биоразнообразия мхов и внедрение инновационных методов экологического мониторинга.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факты о мхах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способен поглощать воду в 20–30 раз больше собственного веса, образуя плотные подушки, которые сохраняют влагу и предотвращают высыхание болот.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мхи использовали как упаковочный материал, изоляцию и даже заменители подгузников благодаря их антибактериальным свойствам и способности удерживать влагу.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 будущее исследований мхов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играют ключевую роль в экосистемах и служат важным объектом для изучения воздействия человека и природных процессов. Перспективы исследований включают использование мхов в экологии и биотехнологиях.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2026-05-08T10:33:27Z</dcterms:created>
  <dcterms:modified xsi:type="dcterms:W3CDTF">2026-05-08T10:33:27Z</dcterms:modified>
</cp:coreProperties>
</file>