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устроена слоями, а рельеф — это все неровности поверхности, созданные внутренними и внешними силами.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и рельеф Земли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 океанические дна «переезжают» из-за движения плит. Параллельно работают вулканы, землетрясения и климат: вода, ветер, лед и перепады температуры постепенно создают и разрушают крупные формы рельефа.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поверхность Земли постоянно меняется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и литосфера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бывает двух типов: материковая и океаническая. Материковая обычно толще и легче, а океаническая тоньше и плотнее, поэтому отличается по строению и «поведению».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вместе с верхней частью мантии образует литосферу — твердый наружный слой Земли. Именно в литосфере происходят многие процессы, которые в итоге отражаются на рельефе.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разбита на литосферные плиты — крупные блоки. Они движутся очень медленно: всего несколько сантиметров в год, но за миллионы лет этого достаточно для заметных изменений.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и их связь с рельефом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слои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состоит из коры, мантии и ядра. Мантия очень горячая и подвижная, поэтому внутри возникают потоки вещества, влияющие на движение плит и на активные участки земной поверхности.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связано с поднятием гор, разломами и вулканизмом. На схеме разреза удобно показать слои с подписями и привести примеры поверхностных форм, которые образуются в результате этих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формы рельефа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движением плит, вулканизмом и разрушением пород внешними силами.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суши и глубины океана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 глубины показывают «каркас» рельефа: по нему удобно сравнивать, насколько резко меняется поверхность на суше и под водой.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высота не всегда означает одинаковый характер склонов: важнее, как устроены переходы между ступенями рельефа.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школьное сопоставление ступеней рельефа (интервалы взяты из задания).
</a:t>
            </a:r>
            <a:endParaRPr lang="en-US" sz="6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молодые и старые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высокие и выглядят «остро»: вершины часто заострены, склоны крутые. Такие горы продолжают активно испытывать поднятия и влияние тектоники.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горы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горы разрушаются ветром, водой и перепадами температур. Поэтому вершины становятся более округлыми, а склоны — положе; примером служит Урал.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возраст отражается на форме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гор зависит не только от высоты, но и от того, как долго шли разрушение и выравнивание. Длительное воздействие сил делает рельеф менее «резким».
</a:t>
            </a:r>
            <a:endParaRPr lang="en-US" sz="9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плоскогорья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находятся ниже 200 м, а возвышенности — в пределах 200–500 м. Разница высот обычно заметна меньше, чем при горном рельефе, поэтому уклоны меньше.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большие участки суши с небольшими перепадами высот. Это удобно для жизни людей: здесь легче строить дороги и вести хозяйство, чем на крутых склонах.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имеют почти ровную поверхность, но расположены высоко над уровнем моря. Часто они образуют «ступень» в рельефе: вокруг может быть ниже, а плато — выше.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28064"/>
            <a:ext cx="3377400" cy="19916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форм рельефа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отличаются высотой и внешним обликом; важно понимать связь между высотой, склонами и длительностью разрушения.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высота не всегда означает крутые склоны: плоскогорья могут быть высокими, но внешне выглядят более ровными.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характеристики основных форм рельефа (интервалы из задания).
</a:t>
            </a:r>
            <a:endParaRPr lang="en-US" sz="6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силам относят движения литосферных плит, складкообразование и разломы земной коры. Они меняют положение участков Земли и запускают цепочку процессов, формирующих рельеф.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вулканизм тоже считаются внутренними проявлениями. Когда магма поднимается к поверхности или разрушаются участки породы по разломам, на рельефе появляются новые следы.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действие внутренних сил в горных поясах, рифтовых зонах и вулканических областях. Там чаще всего происходят поднятия, разрывы и образование структур, влияющих на очертания местности.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— внутреннее тепло Земли и движение вещества в мантии. Эти процессы питают тектонику плит и объясняют, почему поверхность Земли меняется даже вдали от рек и ледников. 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Конусы и кратеры: «рельефный рисунок» из расплавленного камня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на поверхности выглядит как конус: слои застывшей лавы чередуются с отложениями пепла. Вершина нередко имеет кратер — углубление, куда поступают газы и расплав. После извержений образуются четкие очертания, которые сохраняются годами и веками благодаря прочным породам.
</a:t>
            </a:r>
            <a:endParaRPr lang="en-US" sz="7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Кальдеры: следы катастрофических обрушений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извержение оказывается настолько мощным, что часть вулкана «проваливается» внутрь. Так формируются кальдеры — большие чашеобразные углубления. В них часто остаются следы горячих газов и застывшей лавы. Со временем кальдеры могут заполняться водой и растительностью.
</a:t>
            </a:r>
            <a:endParaRPr lang="en-US" sz="819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поля: как текучая лава превращается в ландшафт
</a:t>
            </a:r>
            <a:pPr algn="ctr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спокойных извержениях лава вытекает сравнительно медленно и растекается широкими потоками. Впоследствии она застывает и образует лавовые поля, иногда с причудливыми трещинами и ступенчатыми краями. При взрывных извержениях больше пепла и обломков, и рельеф становится «слоистым» и неровным.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 его следы в рельефе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силы, изменяющие рельеф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вклад факторов сильно зависит от климата и природных условий региона: чем активнее осадки и подвижнее поверхность, тем заметнее роль 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условные доли показывают ведущую роль воды в разрушении и переносе частиц; лед и температура работают медленнее, но оставляют заметные следы.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учебная оценка (условные доли), без привязки к конкретному региону; методы обобщения — из школьного курса географии/геологии.
</a:t>
            </a:r>
            <a:endParaRPr lang="en-US" sz="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 и морей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берега и дно, поэтому постепенно прорезают долины. На пути они могут образовывать овраги и террасы, а в нижнем течении — дельты.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медленнее течет река, тем больше она откладывает наносы. Эти отложения накапливаются постепенно, со временем выравнивая поверхность поймы и меняя очертания русла.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разрушают берега волнами: вода бьет по породам, подмывает участки и формирует обрывы. Там, где энергия волн уменьшается, появляются пляжи, косы и лагуны.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Разрушая породы и перенося их частицы, вода одновременно «строит» новые формы рельефа. Поэтому многие долины и прибрежные зоны имеют смешанное происхождение: и размыв, и отложение.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разрушает и строит рельеф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осадков к накоплению наносов (типовая схема для природных процессов)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земной коры и высот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области дольше «строятся» тектоникой, поэтому их рельеф чаще остается горным. На платформах разрушение сильнее сглаживает высоты.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диаграмме показывает общий принцип: чем «моложе» и активнее тектоника, тем выраженнее горные формы; на древних участках высоты обычно меньше.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школьной географии (качественная зависимость; условная шкала для наглядного сравнения).
</a:t>
            </a:r>
            <a:endParaRPr lang="en-US" sz="5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004880"/>
            <a:ext cx="609300" cy="48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рельеф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руды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часто встречаются руды: породы там активно менялись и «собирали» полезные вещества в зонах разломов. Поэтому добыча металлов особенно характерна для гористых областей.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 и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осадочных бассейнах, где много слоев породы накапливалось длительное время, нередко образуются месторождения нефти, газа и угля. Такие накопления связаны с историей моря и суши.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добычу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Склоны, долины и высоты меняют, как удобно добираться до месторождений. От рельефа зависят подъездные пути, техника безопасности и стоимость работ, поэтому планирование всегда учитывает географию.
</a:t>
            </a:r>
            <a:endParaRPr lang="en-US" sz="68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городов и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где строить поселения: равнины удобнее для жилья и дорог, а крутые склоны требуют дополнительных затрат. Так геология влияет на развитие хозяйства региона.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равнины: где ландшафт «распространяется» шире всего
</a:t>
            </a:r>
            <a:pPr algn="ctr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широко представлены равнины и низменности, поэтому здесь много пространств с пологими формами. Восточно-Европейская равнина и Западно-Сибирская низменность занимают значительную часть страны. Такой рельеф часто удобен для жизни и хозяйства.
</a:t>
            </a:r>
            <a:endParaRPr lang="en-US" sz="67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граница и «поворот» карты
</a:t>
            </a:r>
            <a:pPr algn="ctr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называют границей между Европой и Азией: он протягивается протяженной горной системой и влияет на природные различия по обе стороны. Благодаря горному поясу меняются климатические условия и направление стока рек. Это делает Урал важным объектом для наблюдений.
</a:t>
            </a:r>
            <a:endParaRPr lang="en-US" sz="71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России: Кавказ и Алтай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Алтай относятся к высоким горным районам. Там чаще встречаются более крутые склоны и резкие перепады высот. Внешний облик гор зависит не только от высоты, но и от возраста и длительности разрушения внешними силами.
</a:t>
            </a:r>
            <a:endParaRPr lang="en-US" sz="730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главные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728411"/>
            <a:ext cx="3377400" cy="2259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процессы и их результаты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силы воздействуют на породы и какие формы рельефа получаются в итоге. Сопоставление «процесс — действие — результат» помогает быстрее запомнить причинно-следственные связи.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процессы работают по-разному: одни создают крупные формы (тектоника), другие постепенно изменяют поверхность (выветривание, вода, лед, ветер). В итоге рельеф формируется «слоями» по времени.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географии/геологии (обобщенные формулировки).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изменение рельефа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нередко меняется направление стока воды. Если водоотвод организован плохо, вода начинает быстрее скапливаться, и это ускоряет образование оврагов и промоин.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земель помогает снизить риск оползней и потери почв. Продуманные меры защиты склонов и бережное хозяйствование уменьшают разрушение поверхности.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создает карьеры, дороги, дамбы и насыпи, а также выравнивает площадки под строительство. Эти действия меняют естественные уклоны и могут усиливать размыв склонов дождями.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формируется внутренними и внешними процессами. Строение коры определяет, где будут горы, равнины и впадины, а постоянное движение плит и работа воды, ветра и льда меняют поверхность со временем. 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результат работы сил внутри и снаружи Земли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2026-05-11T20:15:45Z</dcterms:created>
  <dcterms:modified xsi:type="dcterms:W3CDTF">2026-05-11T20:15:45Z</dcterms:modified>
</cp:coreProperties>
</file>