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развития мирового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растет благодаря действию множества взаимосвязанных факторов.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объединяет страны через торговлю, инвестиции, миграцию, финансы и технологии. Его глобальный характер усилили промышленная революция, развитие транспорта и связи, а затем цифровизация и рост международных компаний.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хозяйство: от национальных экономик к единой системе
</a:t>
            </a:r>
            <a:endParaRPr lang="en-US" sz="2759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как главный двигатель развития
</a:t>
            </a:r>
            <a:endParaRPr lang="en-US" sz="2625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эффективности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повышают производительность труда, уменьшают издержки и позволяют выпускать больше продукции при тех же ресурсах, что особенно важно для промышленности и сферы услуг.
</a:t>
            </a:r>
            <a:endParaRPr lang="en-US" sz="1126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отраслей
</a:t>
            </a:r>
            <a:pPr algn="l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Автоматизация, роботизация, биотехнологии и искусственный интеллект перестраивают производство, создают новые профессии и одновременно сокращают потребность в рутинном ручном труде.
</a:t>
            </a:r>
            <a:endParaRPr lang="en-US" sz="1126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1990-х годов цифровые технологии ускорили обмен данными, управление поставками и взаимодействие компаний в разных странах, сделав международную кооперацию более гибкой.
</a:t>
            </a:r>
            <a:endParaRPr lang="en-US" sz="1175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связь, компьютерные сети и программные платформы сократили расстояние между участниками рынка, поэтому решения принимаются быстрее, а бизнес легче выходит на глобальный уровень.
</a:t>
            </a:r>
            <a:endParaRPr lang="en-US" sz="11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мировой торговли и его связь с экономическим ростом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обычно реагирует на изменения конъюнктуры быстрее, чем общий выпуск, поэтому её колебания часто заметнее во время кризисов и восстановления.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в целом растет быстрее ВВП, но кризисы 2009 и 2020 годов показывают уязвимость мировой торговли к внешним шокам.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Индексированные условные данные по общим тенденциям мировой торговли и мирового ВВП; построено по материалам WTO и World Bank, без привязки к одной стране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развития мирового хозяйства и их влияние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факторы влияют на специализацию стран, международные связи и темпы экономического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не действуют изолированно: технологии, ресурсы и инфраструктура усиливают друг друга и формируют разные траектории развития стран.
</a:t>
            </a:r>
            <a:endParaRPr lang="en-US" sz="132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 географии и мировой экономике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мирового хозяйства как цепочка взаимосвязанных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перехода от внутренних условий страны к глобальным экономическим связям.
</a:t>
            </a:r>
            <a:endParaRPr lang="en-US" sz="265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разделение труда как основа мировой экономики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разделение труда означает, что страны сосредотачиваются на тех товарах и услугах, где они обладают сравнительными преимуществами, и затем обмениваются результатами производства на мировом рынке.
</a:t>
            </a:r>
            <a:endParaRPr lang="en-US" sz="1257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развивает машиностроение и автомобилестроение, Китай — крупное промышленное производство, страны Персидского залива — экспорт нефти и газа, а Индия — ИТ-услуги и аутсорсинг.
</a:t>
            </a:r>
            <a:endParaRPr lang="en-US" sz="1311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производство распределено между разными государствами, они становятся тесно связаны поставками комплектующих, сырья и технологий, а сбой в одной стране затрагивает многих партнеров.
</a:t>
            </a:r>
            <a:endParaRPr lang="en-US" sz="132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Интеграционный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делает мировую экономику более целостной: она ускоряет обмен товарами и услугами, повышает конкуренцию и одновременно требует надежных транспортных и финансовых связей.
</a:t>
            </a:r>
            <a:endParaRPr lang="en-US" sz="132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Природно-ресурсный фактор в развитии стран
</a:t>
            </a:r>
            <a:endParaRPr lang="en-US" sz="2684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земля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и плодородные земли особенно важны для сельского хозяйства, продовольственной безопасности и размещения населения, поэтому их дефицит ограничивает экономический рост.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Энергоресурсы
</a:t>
            </a:r>
            <a:pPr algn="r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нефти, газа и угля определяют экспортную структуру многих стран и дают старт для развития энергетики и химической промышленности, но могут усиливать зависимость от мировых цен.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база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и другие полезные ископаемые создают основу для металлургии и добывающих отраслей, однако высокая концентрация на сырьевом экспорте часто замедляет диверсификацию экономики.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Норвегия, Саудовская Аравия, Россия и Австралия используют ресурсы по-разному: одни вкладывают доходы в диверсификацию, другие дольше сохраняют сырьевую специализацию.
</a:t>
            </a:r>
            <a:pPr algn="ctr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стратегии
</a:t>
            </a:r>
            <a:endParaRPr lang="en-US" sz="9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фактор мировой торговли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контейнерных перевозок и логистических узлов сократило время доставки и сделало мировые цепочки поставок более устойчивыми и масштабными.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доминирует в массе грузов, а остальные виды обеспечивают скорость, доступность и связь региональных рынков.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отраслевые оценки структуры международных грузоперевозок; данные приведены в учебных целях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финансовые рынки и движение капитала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капитала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движение капитала включает прямые инвестиции, кредиты, валютные операции и операции на фондовых рынках, связывая национальные экономики в единую финансовую систему.
</a:t>
            </a:r>
            <a:endParaRPr lang="en-US" sz="1188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Лондон, Токио, Сингапур и Гонконг играют ключевую роль в перераспределении капитала, поскольку здесь сосредоточены банки, биржи, инвесторы и крупные компании.
</a:t>
            </a:r>
            <a:endParaRPr lang="en-US" sz="1188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 рисков
</a:t>
            </a:r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2008 и 2020 годов показали, что сбои на одном рынке быстро переходят в другие страны через банки, валюты, ценные бумаги и цепочки кредитования.
</a:t>
            </a:r>
            <a:endParaRPr lang="en-US" sz="1241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стран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капиталу помогает модернизировать производство и развивать инфраструктуру, но нестабильные потоки инвестиций усиливают уязвимость экономики перед внешними шоками.
</a:t>
            </a:r>
            <a:endParaRPr lang="en-US" sz="11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в мировом хозяйстве
</a:t>
            </a:r>
            <a:endParaRPr lang="en-US" sz="2147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компания становится мировой сетью
</a:t>
            </a:r>
            <a:pPr algn="ctr" indent="0" marL="0">
              <a:lnSpc>
                <a:spcPct val="100000"/>
              </a:lnSpc>
              <a:buNone/>
            </a:pPr>
            <a:r>
              <a:rPr lang="en-US" sz="5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Транснациональная корпорация редко сосредоточена в одной стране: исследования, сборка и сбыт могут быть распределены по разным континентам. Такая схема помогает снижать издержки, быстрее выводить товары на рынок и использовать преимущества отдельных регионов.
</a:t>
            </a:r>
            <a:endParaRPr lang="en-US" sz="983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ТНК меняют правила игры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международные компании формируют спрос на сырье, комплектующие и услуги, а затем связывают их в единую цепочку. Из-за этого они влияют на занятость, уровень конкуренции и стандарты качества, которые постепенно распространяются на целые отрасли.
</a:t>
            </a:r>
            <a:endParaRPr lang="en-US" sz="1051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страны и потребителей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5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государств ТНК означают инвестиции, новые рабочие места и налоговые поступления, но одновременно усиливают зависимость от решений головных офисов. Для потребителей их деятельность часто заметна через широкий выбор товаров, единые сервисные стандарты и глобальные бренды.
</a:t>
            </a:r>
            <a:endParaRPr lang="en-US" sz="10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242" y="1479875"/>
            <a:ext cx="458561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мира по уровню развития
</a:t>
            </a:r>
            <a:endParaRPr lang="en-US" sz="2819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регионы по специализации экономики и основным вызовам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регионы опираются на высокие технологии и услуги, а менее развитые чаще зависят от сырья. Это подтверждает неравномерность мирового хозяйства и различие в траекториях роста.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таблица по региональной структуре мирового хозяйства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население влияет на экономику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определяет, насколько велик запас трудовых ресурсов. При благоприятной возрастной структуре экономика получает больше работников, а значит, легче расширяет производство и сферу услуг.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Потребительский спрос
</a:t>
            </a:r>
            <a:pPr algn="l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одновременно создаёт рынок сбыта для товаров и услуг. Чем больше людей и выше их доходы, тем шире внутренний спрос и устойчивее позиции бизнеса.
</a:t>
            </a:r>
            <a:endParaRPr lang="en-US" sz="1473" dirty="0"/>
          </a:p>
        </p:txBody>
      </p:sp>
      <p:sp>
        <p:nvSpPr>
          <p:cNvPr id="13" name="Text 4"/>
          <p:cNvSpPr txBox="1"/>
          <p:nvPr/>
        </p:nvSpPr>
        <p:spPr>
          <a:xfrm>
            <a:off x="655825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с высокой долей пожилых людей растут расходы на пенсии и здравоохранение. Это требует перераспределения бюджета и заставляет искать новые источники роста производительности.
</a:t>
            </a:r>
            <a:endParaRPr lang="en-US" sz="1343" dirty="0"/>
          </a:p>
        </p:txBody>
      </p:sp>
      <p:sp>
        <p:nvSpPr>
          <p:cNvPr id="14" name="Text 5"/>
          <p:cNvSpPr txBox="1"/>
          <p:nvPr/>
        </p:nvSpPr>
        <p:spPr>
          <a:xfrm>
            <a:off x="3574700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людей между странами меняет распределение кадров и помогает закрывать дефицит специалистов. Денежные переводы мигрантов поддерживают семьи и усиливают связь между регионами мира.
</a:t>
            </a:r>
            <a:endParaRPr lang="en-US" sz="12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создаётся добавленная стоимость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современной экономике ценность формируется не только на заводе, но и на стадиях управления, продвижения и обслуживания.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Высокодоходные сегменты сосредоточены в разработке, брендинге и цифровом управлении, поэтому страны с сильными компаниями сохраняют преимущество.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цепочки создания стоимости по учебным материалам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175" y="1736750"/>
            <a:ext cx="25650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влияет на мировое хозяйство
</a:t>
            </a:r>
            <a:endParaRPr lang="en-US" sz="2725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Тарифы, квоты и соглашения определяют, насколько свободно товары пересекают границы. От этих решений зависят цены, конкуренция и доступ компаний к внешним рынкам.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отраслей
</a:t>
            </a:r>
            <a:pPr algn="l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Субсидии и государственные программы помогают развивать стратегические сферы — от промышленности до сельского хозяйства. Такая поддержка может ускорять рост, но требует точного контроля.
</a:t>
            </a:r>
            <a:endParaRPr lang="en-US" sz="1083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55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ВТО, региональные союзы и двусторонние договоры задают общие правила торговли и инвестиций. Они уменьшают неопределённость и делают связи между странами более предсказуемыми.
</a:t>
            </a:r>
            <a:endParaRPr lang="en-US" sz="1103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Инвестиционный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стабильность, защита собственности и прозрачные законы повышают доверие бизнеса. В таких условиях компании охотнее открывают производство и размещают долгосрочный капитал.
</a:t>
            </a:r>
            <a:endParaRPr lang="en-US" sz="10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цифровых технологий к глобальным рынкам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развитие интернета и онлайн-сервисов расширяет участие стран и компаний в мировой экономике.
</a:t>
            </a:r>
            <a:endParaRPr lang="en-US" sz="262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экологический фактор стал экономическим ограничением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год
</a:t>
            </a:r>
            <a:pPr algn="ctr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закрепило международные обязательства по сдерживанию изменения климата. Для государств и компаний экологическая повестка стала частью долгосрочной экономической стратегии.
</a:t>
            </a:r>
            <a:endParaRPr lang="en-US" sz="1229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pPr algn="r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развитие возобновляемой энергетики и энергоэффективных технологий изменило приоритеты промышленности. Всё больше стран стали учитывать углеродный след при планировании производства.
</a:t>
            </a:r>
            <a:endParaRPr lang="en-US" sz="127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климатических рисков, дефицита воды и экологического регулирования превратило устойчивость в конкурентное преимущество. Экология стала влиять на инвестиции, экспорт и репутацию компаний.
</a:t>
            </a:r>
            <a:endParaRPr lang="en-US" sz="12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показали глобальные кризисы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и последующие логистические проблемы показали, насколько уязвимы длинные международные цепочки. Одна задержка в одном регионе может остановить выпуск продукции в другом.
</a:t>
            </a:r>
            <a:endParaRPr lang="en-US" sz="1324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шок
</a:t>
            </a:r>
            <a:pPr algn="l" indent="0" marL="0">
              <a:lnSpc>
                <a:spcPct val="100000"/>
              </a:lnSpc>
              <a:buNone/>
            </a:pPr>
            <a:r>
              <a:rPr lang="en-US" sz="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на энергию и сырьё быстро отражается на промышленности, транспорте и домохозяйствах. Это заставляет страны искать более устойчивые источники снабжения.
</a:t>
            </a:r>
            <a:endParaRPr lang="en-US" sz="1392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резервов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начали диверсифицировать поставщиков, создавать запасы и переносить часть производства ближе к рынкам сбыта. Такой подход снижает риск внезапных остановок.
</a:t>
            </a:r>
            <a:endParaRPr lang="en-US" sz="132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логика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важна не только скорость роста, но и способность экономики сохранять работу в кризисе. Устойчивость становится таким же значимым показателем, как прибыль и объём выпуска.
</a:t>
            </a:r>
            <a:endParaRPr lang="en-US" sz="13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мировое хозяйство
</a:t>
            </a:r>
            <a:endParaRPr lang="en-US" sz="317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помогает увидеть, что ни один фактор не работает изолированно: технологии усиливают торговлю, а транспорт и финансы ускоряют международные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технологии и международные связи, но решающим остаётся их совместное действие и взаимное усиление.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факторов развития мирового хозяйства, учебное обобщение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хозяйство: система, а не сумма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мировая экономика развивается не из-за одного решающего фактора, а благодаря их постоянному взаимодействию. Понимание этой системы помогает объяснить и успехи, и уязвимости стран в глобальном мире.
</a:t>
            </a:r>
            <a:endParaRPr lang="en-US" sz="388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2026-06-03T07:19:53Z</dcterms:created>
  <dcterms:modified xsi:type="dcterms:W3CDTF">2026-06-03T07:19:53Z</dcterms:modified>
</cp:coreProperties>
</file>