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характеристики планет-гигантов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планеты Солнечной системы: строение, атмосфера, кольца и спутники.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планет-гигантов в Солнечной системе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планеты-гиганта находятся за поясом астероидов и составляют 99% массы всех планет в системе. Их изучение раскрывает процессы формирования и развития планетных 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планет-гигантов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Сатурн относятся к газовым гигантам, отличаясь массивными газовыми оболочками и высоким содержанием водорода и гелия в атмосферах.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 Нептун считаются ледяными гигантами с большим количеством льда в составе мантии, значительно меньшими размерами и другими атмосферными характеристиками.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планеты имеют сложные, многослойные атмосферы, мощные магнитные поля и системы колец, различающиеся по структуре и химическому составу.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 гигантов богаты разнородными телами — от крупных крупных спутников до малых обломков, формируя уникальные динамические комплексы.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массы планет-гигантов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 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— крупнейшая планета с радиусом 71 492 км, Сатурн немногим меньше — 60 268 км. Уран и Нептун имеют радиусы около 25 000 км, значительно уступая первым двум.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масштаб 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Юпитера превышает земную в 318 раз, а Сатурна — в 95 раз, что отражает их доминирующую гравитационную роль и большое влияние на динамику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радиус, масса и плотность основных планет-гигантов для сравнения их физических свойств.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характеризуются огромными размерами и сравнительно низкой плотностью по сравнению с земными планетами.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характеристики планет-гигантов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 гигантов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Доминирующими компонентами атмосфер являются водород и гелий, что определяет основные физические и химические свойства этих планет.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метана, аммиака, воды и сероводорода отвечает за окраску атмосфер и формирует характерные облачные структуры и погодные условия.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химическом составе отражаются в цвете планет и динамике атмосферных процессов, разнообразя облик каждого гиганта.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Метан, хотя и в малых долях, существенно влияет на оттенки Урана и Нептуна, придавая им характерный голубоватый цвет.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водорода и гелия преобладают, но точный состав определяет визуальные и физические свойства атмосферы.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состава атмосферы по процентам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строение: ядро и мантия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гигантов есть относительно небольшое твёрдое ядро, состоящее из каменистых и металлических материалов, превышающее земное по массе в несколько раз.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 окружены массивными слоями водорода и гелия, включая слой металлического водорода у Юпитера и Сатурна, обеспечивающий сильное магнитное поле.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гиганты имеют мантии, богатые водяным, аммиачным и метановым льдом, что кардинально отличает их внутреннюю структуру от газовых гигантов.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Слоистая структура планеты-гиганта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и слои планет-гигантов согласно современным моделям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и их интенсивность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Юпитера — самое мощное в Солнечной системе, превосходит земное примерно в 20 000 раз и сопровождается интенсивной радиационной зоной.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оси Урана и Нептуна существенно наклонены к их оси вращения, что обусловлено уникальной внутренней структурой и сложной динамикой токопроводящих слоёв.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параметры спутников и колец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обладает 95 официально зарегистрированными спутниками — это самые крупные и исследованные из планет-гигантов, что подчёркивает его сложную гравитационную систему.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выделяется рекордным числом спутников — 146 и развитой системой колец, которая видна даже в телескопы среднего класса.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имеет 27 известных спутников и менее заметные кольца, состоящие из тёмных и малоплотных частиц льда и пыли.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окружён 14 спутниками, включая крупнейший — Тритон, а его кольцевая система отличается узкими и слабо выраженными структурами.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два десятилетия астрономы открыли множество новых малых спутников, благодаря усилению наблюдательных технологий и обзоров.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значительное превосходство Сатурна по числу спутников, отражающее сложность его гравитационного поля и историю захвата объектов.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обновлено 2024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число спутников у каждой планеты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структуры и погодные явления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Красная Пятно на Юпитере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гигантский антициклон существует уже более 350 лет, в диаметре достигает 16 000 км и представляет собой устойчивое высокоэнергетическое атмосферное образование.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облаков Сатурна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Сатурна формируют заметные полосы разного цвета, обусловленные химическим составом и температурными слоями атмосферы, с частыми грозами и сильными ветрами.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феномены Урана и Нептуна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Уране и Нептуне происходит значительное сезонное изменение погоды, проявляющееся в интенсивных вихрях и сильных ветрах, а также появлении больших тёмных пятен.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аномалии и внутренние источники энергии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Сатурн излучают значительно больше энергии, чем получают от Солнца, что связано с внутренним гравитационным сжатием и радиоактивным распадом.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демонстрирует самую низкую теплоотдачу, что вызывает вопросы о внутренних процессах и балансе энергии внутри планеты.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выделяет больше тепла, чем получает, с источниками энергии, которые пока остаются предметом активных исследований.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тепловые аномалии влияют на атмосферную динамику и формируют уникальные климатические процессы на планетах-гигантах.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планет-гигантов: основные гипотезы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формирования гигантов начались более 4,5 миллиарда лет назад в протопланетном диске с накопления ледяных и пылевых остатков.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увеличение массы твёрдого ядра позволило планетам захватить огромные объёмы газов, в первую очередь водорода и гелия.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модели предлагают два сценария: постепенную аккрецию ядра и быстрое гравитационное сжатие газовой оболочки.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планет-гигантов для эволюции систем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стабилизируют орбитальные движения внутри Солнечной системы, влияя на траектории астероидов и комет и снижая риск катастрофических столкновений.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гравитационное воздействие действует как защитный щит, позволяя условиям на Земле оставаться благоприятными для развития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986390"/>
            <a:ext cx="4333200" cy="151662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параметры вращения и орбитальных движений планет-гигантов, влияющие на их атмосферные процессы и климат.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вращение способствует выраженному экваториальному сплющиванию, а наклон оси определяет сезонные изменения и климатические уникальности планет.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вращение вокруг оси и орбиты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миссии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1977: Запуск Вояджеров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«Вояджер-1» и «Вояджер-2» стартовали для изучения внешних планет, впервые предоставив детальные данные о планетах-гигантах и их спутниках.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1995–2003: Миссия Galileo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«Galileo» осуществляла углублённое исследование Юпитера, предоставляя уникальную информацию о атмосфере и магнитном поле.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2004–2017: Миссия Cassini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«Cassini» проводила масштабное изучение Сатурна и его спутников, раскрывая особенности кольцевой системы и геологическую активность на Энцеладе.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2016–настоящее время: Миссия Juno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«Juno» исследует внутреннее строение, магнитосферу и атмосферные явления Юпитера, улучшая понимание процессов формирования планеты.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поиска экзопланет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планет-гигантов служат основой для интерпретации данных об экзопланетах, выявляемых методами транзитного и радиального скоростного анализа.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атмосферы и магнитных полей гигантов помогает прогнозировать климатические и геофизические условия на экзопланетах.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экзогигантов расширяет понимание формирования планетных систем и способствует поиску потенциально обитаемых миров.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Обобщение: общие черты и значение планет-гигантов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объединены схожими масштабами, составом и структурой, играя ключевую роль в формировании и защите планетных систем, а также расширяя горизонты космических исследований.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2026-05-08T06:52:31Z</dcterms:created>
  <dcterms:modified xsi:type="dcterms:W3CDTF">2026-05-08T06:52:31Z</dcterms:modified>
</cp:coreProperties>
</file>