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представлений о происхождении человека
</a:t>
            </a:r>
            <a:endParaRPr lang="en-US" sz="2016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мифов к науке: как человечество объяснило своё происхождение.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вопрос стал научным
</a:t>
            </a:r>
            <a:endParaRPr lang="en-US" sz="208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разные науки накопили факты, которые не объяснялись идеей неизменности видов. Это сделало происхождение человека предметом проверки, а не веры, и открыло путь к поиску доказательств и предков.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Мифологические и религиозные версии происхождения человека
</a:t>
            </a:r>
            <a:endParaRPr lang="en-US" sz="1716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из 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традициях человек считался созданным богами из глины, земли или праха. Такие сюжеты объясняли его особое положение, но не требовали наблюдений, сопоставлений и доказательств.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Божественное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религиях жизнь человека связывали с вдохнутой богом душой или духом. Этот образ подчёркивал духовную ценность человека, но отделял его происхождение от естественной истории природы.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вне животного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древних и средневековых культурах человек чаще понимался как отдельное творение, радикально отличное от животных. Поэтому вопрос о его биологическом родстве с другими видами практически не ставился.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Смысл, а не 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Мифологические и религиозные объяснения отвечали на вопрос о смысле существования человека и его роли в мире. Однако они не давали механизма происхождения, который можно было бы проверить научно.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 средневековые представления о человеке
</a:t>
            </a:r>
            <a:endParaRPr lang="en-US" sz="1977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594837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«Лестница существ»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рассматривал живую природу как упорядоченную иерархию, где человек занимал высшую ступень благодаря разуму. Такой взгляд подчёркивал различие между человеком и остальными живыми существами.
</a:t>
            </a:r>
            <a:endParaRPr lang="en-US" sz="1198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518462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Средние века происхождение человека связывали с Адамом и Евой, а различие между человеком и животными считали принципиальным. Эта картина делала идею общего происхождения живого почти невозможной.
</a:t>
            </a:r>
            <a:endParaRPr lang="en-US" sz="1198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442088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богословия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знание в этот период было тесно связано с религиозным мировоззрением. Поэтому естественные объяснения происхождения человека развивались медленно и не выходили за пределы философских рассуждений.
</a:t>
            </a:r>
            <a:endParaRPr lang="en-US" sz="11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сравнения в эпоху Великих географических открытий
</a:t>
            </a:r>
            <a:endParaRPr lang="en-US" sz="1772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кругозора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XVI–XVIII веков резко увеличили объём сведений о народах, животных и природных формах. Учёные получили возможность сравнивать строение организмов из разных частей света.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 приматами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черепов, скелетов, конечностей и поведения показало заметную близость человека и человекообразных обезьян. Эти наблюдения сделали вопрос о происхождении человека научно обоснованным.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план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общего плана строения живых существ стала важным шагом к эволюционному мышлению. Если организмы сходны по устройству, значит, их связь можно объяснять не случайностью, а историческим развитием.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проверке гипотез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фоне описание внешних различий уступило место более сложному вопросу: почему живые организмы имеют общие черты и как из этого следует родство человека с другими приматами.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дата отражает не просто публикацию, а смену самого способа объяснять место человека в природе.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формирования научной теории происхождения человека
</a:t>
            </a:r>
            <a:endParaRPr lang="en-US" sz="1765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идёт от классификации к эволюционному объяснению, а затем к междисциплинарной науке о происхождении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историческим датам, указанным в учебном плане: 1735, 1809, 1859, 1871, 1920–1950-е.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и систематическое место человека
</a:t>
            </a:r>
            <a:endParaRPr lang="en-US" sz="2266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включил Homo sapiens в единую систему живой природы. Это означало, что человека можно описывать теми же научными методами, что и другие биологические виды.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общей системы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классификации Линнея человек оказался рядом с приматами по признакам строения. Такое сопоставление не объясняло происхождение, но подчёркивало биологическое родство.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с приматами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не говорил об эволюции человека, однако перевёл разговор о нём из области богословия в область естествознания. Это расширило рамки дальнейших исследований.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объект изучения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система дала исследователям удобный язык описания сходств и различий между организмами. Именно с этой базы начались более точные сравнения человека с другими приматами.
</a:t>
            </a:r>
            <a:endParaRPr lang="en-US" sz="977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классификации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Ламарк и первая эволюционная гипотеза
</a:t>
            </a:r>
            <a:endParaRPr lang="en-US" sz="1733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1801–1809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формулирует идею исторического изменения живых организмов под влиянием среды. В 1809 году его взгляды получают целостное изложение в эволюционной концепции.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утверждает, что виды не постоянны, а постепенно преобразуются. Для объяснения изменений Ламарк использует представление о наследовании приобретённых признаков.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его схема для человека оказалась неточной, она впервые предложила естественное объяснение развития живого и ослабила представление о неизменности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и включение человека в эволюцию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382550" y="11665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1859 году Дарвин объяснил разнообразие живого действием естественного отбора. Этот механизм позволил рассматривать изменения организмов как результат длительного исторического процесса.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382550" y="20962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той же логике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книге 1871 года Дарвин прямо распространил эволюционное объяснение на человека. Он показал, что человеческий вид не выпадает из общей истории природы.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82550" y="30200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 обезьянами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указывал на общие черты человека и человекообразных обезьян в строении скелета, развитии зародыша и некоторых поведенческих особенностях. Это усиливало идею родства.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82550" y="3949875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полового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Дарвин уделял половому отбору, связывая с ним развитие признаков, важных для выбора партнёра. Так он дополнял картину антропогенеза не только борьбой за существование.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 издание «Происхождения человека» в 1871 году
</a:t>
            </a:r>
            <a:endParaRPr lang="en-US" sz="1747" dirty="0"/>
          </a:p>
        </p:txBody>
      </p:sp>
      <p:sp>
        <p:nvSpPr>
          <p:cNvPr id="9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вопрос о родстве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Дарвина сделала тему происхождения человека предметом открытого научного обсуждения. В центре спора оказалось уже не создание человека отдельно, а его связь с высшими приматами.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 исследовательском фокусе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1871 года учёные стали искать не доказательства особого статуса человека, а реальные пути его возникновения. Это усилило интерес к ископаемым остаткам и древним формам гоминин.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систематических поисков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ускорила развитие палеоантропологии и укрепила традицию сравнивать находки из разных регионов. Вопрос о происхождении человека стал решаться на основе костных и археологических данных.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палеоантропология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древних гоминин опираются на археологию, геологию, анатомию и антропологию: от находок костей и датировки слоёв до реконструкции родословных линий.
</a:t>
            </a:r>
            <a:endParaRPr lang="en-US" sz="8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ископаемые находки XIX–XX веков
</a:t>
            </a:r>
            <a:endParaRPr lang="en-US" sz="2109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372625" y="3673225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1856 — Неандертальская находка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 из долины Неандерталь впервые показали, что древний человек мог заметно отличаться от современного. Это открыло путь к научному изучению ископаемых форм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024125" y="1556725"/>
            <a:ext cx="27639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1924 — австралопитек в Южной Африке
</a:t>
            </a:r>
            <a:pPr algn="l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австралопитека укрепили представление об Африке как о ключевом регионе ранней эволюции человека. Они показали, что человекоподобные формы существовали там задолго до Homo sapiens.
</a:t>
            </a:r>
            <a:endParaRPr lang="en-US" sz="1170" dirty="0"/>
          </a:p>
        </p:txBody>
      </p:sp>
      <p:sp>
        <p:nvSpPr>
          <p:cNvPr id="10" name="Text 4"/>
          <p:cNvSpPr txBox="1"/>
          <p:nvPr/>
        </p:nvSpPr>
        <p:spPr>
          <a:xfrm>
            <a:off x="4176233" y="2618942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1891 — Homo erectus на Яве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Эжен Дюбуа описал яванскую находку, доказав древность человека и его раннее расселение за пределами Европы. Для науки это стало важным шагом к признанию многорегиональной истории находок.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как один из ранних признаков антропогенеза
</a:t>
            </a:r>
            <a:endParaRPr lang="en-US" sz="1771" dirty="0"/>
          </a:p>
        </p:txBody>
      </p:sp>
      <p:sp>
        <p:nvSpPr>
          <p:cNvPr id="11" name="Text 2"/>
          <p:cNvSpPr txBox="1"/>
          <p:nvPr/>
        </p:nvSpPr>
        <p:spPr>
          <a:xfrm>
            <a:off x="1261450" y="1166125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Бипедия раньше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сформировалось раньше резкого увеличения объёма мозга и стало важнейшим направлением эволюции человека, определив перестройку всего тела и образа жизни.
</a:t>
            </a:r>
            <a:endParaRPr lang="en-US" sz="1338" dirty="0"/>
          </a:p>
        </p:txBody>
      </p:sp>
      <p:sp>
        <p:nvSpPr>
          <p:cNvPr id="12" name="Text 3"/>
          <p:cNvSpPr txBox="1"/>
          <p:nvPr/>
        </p:nvSpPr>
        <p:spPr>
          <a:xfrm>
            <a:off x="1261450" y="20958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скелета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к ходьбе на двух ногах изменились форма таза, изгиб позвоночника, строение стопы и положение затылочного отверстия, обеспечив устойчивую вертикальную позу.
</a:t>
            </a:r>
            <a:endParaRPr lang="en-US" sz="1328" dirty="0"/>
          </a:p>
        </p:txBody>
      </p:sp>
      <p:sp>
        <p:nvSpPr>
          <p:cNvPr id="13" name="Text 4"/>
          <p:cNvSpPr txBox="1"/>
          <p:nvPr/>
        </p:nvSpPr>
        <p:spPr>
          <a:xfrm>
            <a:off x="1261450" y="301962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рук
</a:t>
            </a:r>
            <a:pPr algn="l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руки позволили точнее изготавливать орудия, переносить пищу и детёнышей, что усилило значение совместной деятельности и усложнило поведение древних гоминин.
</a:t>
            </a:r>
            <a:endParaRPr lang="en-US" sz="1258" dirty="0"/>
          </a:p>
        </p:txBody>
      </p:sp>
      <p:sp>
        <p:nvSpPr>
          <p:cNvPr id="14" name="Text 5"/>
          <p:cNvSpPr txBox="1"/>
          <p:nvPr/>
        </p:nvSpPr>
        <p:spPr>
          <a:xfrm>
            <a:off x="1261450" y="39433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повлияло не только на анатомию, но и на развитие общения, кооперации и передачи опыта, то есть на формирование человеческого образа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концепции объясняют происхождение человека по-разному: от отдельного творения до эволюции популяций. Современные данные особенно хорошо согласуются с африканским происхождением Homo sapiens.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гипотезы происхождения человека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убедительно подтверждаются синтетическая теория эволюции и модель «из Африки»; альтернативные схемы уступают им по согласованности с археологией и генетикой.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 основе данных палеоантропологии, археологии и генетики; современная научная литература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554356"/>
            <a:ext cx="4646100" cy="2562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 в эволюции человека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и археологические находки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находки показывают последовательную смену ранних гоминин и постепенное усложнение поведения, орудийной деятельности и адаптаций к разным условиям среды.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не была линейной: разные виды сосуществовали, а важнейшие новшества появлялись поэтапно — от прямохождения и орудий до сложной культуры.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98–99%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участков генома с шимпанзе показывает близкое эволюционное родство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сходство подтверждает общее происхождение человека и человекообразных обезьян, а примесь ДНК неандертальцев и денисовцев показывает, что эволюция шла через скрещивание линий.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геномика человека и приматов; данные молекулярной антропологии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научная картина антропогенеза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центр происхождения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рассматривает Африку как основной регион формирования Homo sapiens, а дальнейшую историю вида — как серию миграций, в ходе которых люди заселяли новые территории.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Разветвлённая эволюция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сегодня понимают не как прямую цепочку, а как ветвящийся процесс, где разные линии гоминин существовали одновременно, а некоторые из них вымерли.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и 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изменения, орудия, огонь, охота и кооперация существенно влияли на выживание популяций, поэтому биологическая эволюция человека тесно связана с развитием поведения.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и культурный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менялся не только анатомически: речь, обучение, традиции и передача опыта сделали культуру важнейшей частью его эволюции и 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споры, ошибки и пересмотр прежних схем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382550" y="11665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Ошибочные интерпретации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находки нередко датировали неверно или объясняли слишком уверенно, поэтому отдельные «сенсации» позже были пересмотрены после новых анализов и сопоставления с другими материалами.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382550" y="20962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лестницы к дереву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о последовательной «лестнице прогресса» оказалось упрощением. Вместо него утвердилась модель ветвистого древа, где у человека было несколько близких эволюционных линий.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82550" y="30200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долго обсуждали место неандертальцев, число центров происхождения и влияние культуры на эволюцию, но накопление находок постепенно уточняло ответы.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82550" y="3949875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методы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Радиометрическое датирование, генетика и цифровая реконструкция костей сделали исследования точнее и помогли отделить проверенные выводы от устаревших схем.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63" y="2415515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3317388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темы для изучения биологии в 11 классе
</a:t>
            </a:r>
            <a:endParaRPr lang="en-US" sz="2146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 гипотезы проверяются фактами, а выводы меняются при появлении новых данных. Это хороший пример работы научного метода в реальном исследовании.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мышление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происхождения человека объединяет биологию, историю, географию и обществознание, поэтому помогает видеть общую картину, а не разрозненные сведения из разных дисциплин.
</a:t>
            </a:r>
            <a:endParaRPr lang="en-US" sz="998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предметов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учатся сравнивать археологические, анатомические и генетические данные, различать надёжные аргументы и делать обоснованные выводы без спешки.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доказательств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антропогенеза формирует уважение к доказательной науке и помогает отличать проверяемое знание от мифов, упрощений и случайных утверждений.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мифа к научной картине человека
</a:t>
            </a:r>
            <a:endParaRPr lang="en-US" sz="2651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взглядов на происхождение человека показало силу научного метода: от предположений и традиций к проверяемым данным. Сегодня Homo sapiens понимается как результат длительной эволюции, миграций и культурного развития.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2026-06-01T23:44:24Z</dcterms:created>
  <dcterms:modified xsi:type="dcterms:W3CDTF">2026-06-01T23:44:24Z</dcterms:modified>
</cp:coreProperties>
</file>