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6739" y="0"/>
            <a:ext cx="44151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8050" y="1530000"/>
            <a:ext cx="4188600" cy="114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после шипящих: маленькая буква, большое правило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78050" y="2873325"/>
            <a:ext cx="4188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писать слова с шипящими без ошибок.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78050" y="221825"/>
            <a:ext cx="41886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Шипящие на конце слова слышны очень ясно, но мягкий знак пишется не всегда. Он зависит от рода существительного: у одних слов он есть, у других — нет. Это правило часто встречается в начальной школе.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нужно это правило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3225" y="152100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шипящим буквам относятся ж, ш, ч и щ. Они часто стоят в конце слова и требуют внимательной проверки, потому что на слух не подсказывают нужное написание.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414000" y="2827101"/>
            <a:ext cx="24186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этих букв нужно смотреть не только на звучание, но и на смысл слова. Именно род существительного помогает понять, нужен ли мягкий знак в конце.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263975" y="186775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нож, камыш, печь и плащ показывают, как по-разному ведут себя шипящие. Их важно узнавать сразу, чтобы не ошибиться при письме.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буквы называются шипящими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1160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существительное мужского рода оканчивается на шипящую, мягкий знак не нужен. Поэтому пишем карандаш, гараж, борщ, камыш и врач без лишней буквы.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0585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имя существительное женского рода оканчивается на шипящую, на конце пишется мягкий знак. Так пишутся слова ночь, мышь, вещь, рожь и печь.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81160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помогает быстро выбирать правильную букву даже в коротких и знакомых словах. Чем чаще его применять, тем увереннее становится письмо.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0585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путаться, полезно каждый раз задавать один и тот же вопрос: кто? что? и определять род слова. Тогда правило работает как точная подсказка.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 для имен существительных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8150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89725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ночь, дочь, мышь, вещь, рожь и печь относятся к женскому роду. У них на конце есть мягкий знак после шипящей, и это нужно запомнить вместе с примерами.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863450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такие слова учатся в паре с ярким образом. Ночь, мышь или колос ржи легко представить, и тогда правильное написание словно само вспоминается.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женского рода с мягким знаком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9551" y="1365159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6476" y="1377292"/>
            <a:ext cx="218400" cy="1941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19789" y="3209921"/>
            <a:ext cx="197925" cy="226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17189" y="3235640"/>
            <a:ext cx="218400" cy="1747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97750" y="1793400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мужского рода, поэтому мягкий знак на конце не пишется. Хотя на слух звук кажется мягким, в письме нужна именно такая форма.
</a:t>
            </a:r>
            <a:endParaRPr lang="en-US" sz="1200" dirty="0"/>
          </a:p>
        </p:txBody>
      </p:sp>
      <p:sp>
        <p:nvSpPr>
          <p:cNvPr id="14" name="Text 1"/>
          <p:cNvSpPr txBox="1"/>
          <p:nvPr/>
        </p:nvSpPr>
        <p:spPr>
          <a:xfrm>
            <a:off x="1088725" y="126241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
</a:t>
            </a:r>
            <a:endParaRPr lang="en-US" sz="1400" dirty="0"/>
          </a:p>
        </p:txBody>
      </p:sp>
      <p:sp>
        <p:nvSpPr>
          <p:cNvPr id="15" name="Text 2"/>
          <p:cNvSpPr txBox="1"/>
          <p:nvPr/>
        </p:nvSpPr>
        <p:spPr>
          <a:xfrm>
            <a:off x="48386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гараж мягкий знак не нужен, потому что это существительное мужского рода. Такое написание нужно просто запомнить и проверять по правилу.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53497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Гараж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597750" y="365487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врач заканчивается на шипящую, но мягкий знак в конце не ставится. Род слова помогает увидеть правильный вариант без лишней буквы.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1088725" y="313664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4838650" y="3649850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Плащ тоже относится к мужскому роду и пишется без мягкого знака. Даже если слово звучит мягко, правило требует именно такого написания.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5349725" y="3136641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Плащ
</a:t>
            </a:r>
            <a:endParaRPr lang="en-US" sz="1400" dirty="0"/>
          </a:p>
        </p:txBody>
      </p:sp>
      <p:sp>
        <p:nvSpPr>
          <p:cNvPr id="21" name="Text 8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мужского рода без мягкого знака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9224" y="1496650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проверки можно использовать подсказки: он, мой — для мужского рода, а она, моя — для женского. Это простой и очень удобный способ.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2659224" y="2640416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можно сказать моя ночь, значит слово женского рода, и мягкий знак нужен. Такая маленькая подсказка помогает быстро найти правильную букву.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659224" y="3784181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подходит мой карандаш, значит слово мужского рода, и мягкий знак не пишется. Этот приём особенно полезен, когда слово вызывает сомнение.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род существительного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проверки слова на письме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быстро определить, нужен ли мягкий знак после шипящей.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715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коротких словах мышь, нож, плащ, луч и рожь легко перепутать звучание и написание. Из-за этого рука иногда тянется поставить лишнюю букву.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8715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появляется, если смотреть только на последнюю букву и не проверять род существительного. Но правило работает только вместе с определением рода.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1410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не ставится автоматически после каждой шипящей. Поэтому каждое слово нужно проверять отдельно, даже если оно очень знакомое и часто встречается.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1410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важно быть внимательным в тетрадях и учебниках, где такие слова попадаются часто. Аккуратная проверка спасает от смешных и досадных ошибок.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Слова-ловушки, где легко ошибиться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6800" y="118637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97525" y="1408629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Наглядные образы помогают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представить ночь как тёмное небо, а мышь как маленького зверька, слово запоминается легче. В голове появляется яркая подсказка, и нужная буква вспоминается быстрее.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1018975" y="3166865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слова и картинки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 легко связать со школой, тетрадью и уроками. Когда слово связано с понятным образом, правило кажется дружелюбнее, а писать его становится намного спокойнее.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Ночные, пушистые и школьные подсказки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8650" y="2896775"/>
            <a:ext cx="32634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Задай вопрос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спроси: кто? или что? Так слово становится понятнее, и его легче проверить. Вопрос помогает не торопиться и не путать написание.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060625" y="1458050"/>
            <a:ext cx="3263400" cy="9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Подбери подсказку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скажи про слово: он, мой — или она, моя. Эта маленькая подсказка сразу показывает род существительного и подсказывает нужное правило.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95050" y="2896775"/>
            <a:ext cx="30354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Напиши правильно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подходит она, моя, на конце после шипящей пишется мягкий знак. Если подходит он, мой, мягкий знак не нужен. Проверка занимает всего несколько секунд.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через вопрос к слову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6036" y="1804771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20411" y="2680193"/>
            <a:ext cx="169650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06273" y="3559515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388650" y="153057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слышится не всегда так, как пишется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слух конец слова может казаться мягким, но письмо подчиняется правилу. Поэтому важно не угадывать, а проверять слово по его грамматическим признакам.
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1388650" y="2409903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Женский род любит мягкий знак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существительных женского рода после шипящих мягкий знак обычно пишется. Он помогает сразу узнать верное написание слов вроде ночь, дочь и вещь.
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1388650" y="328922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Мужской род пишет без него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существительных мужского рода мягкий знак на конце после шипящих не ставится. Так пишутся карандаш, врач, плащ и другие слова, даже если звучат мягко.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нужно быть внимательным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212"/>
            <a:ext cx="2730600" cy="23332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6700" y="875662"/>
            <a:ext cx="2730600" cy="233327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600" y="861587"/>
            <a:ext cx="2730600" cy="233327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3950" y="385292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не произносится отдельно, но очень полезен в письме. Он помогает понять, к какому типу относится слово, и не запутаться, когда на конце слышится шипящий звук.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23950" y="342107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знак, который подсказывает род
</a:t>
            </a:r>
            <a:endParaRPr lang="en-US" sz="1120" dirty="0"/>
          </a:p>
        </p:txBody>
      </p:sp>
      <p:sp>
        <p:nvSpPr>
          <p:cNvPr id="10" name="Text 3"/>
          <p:cNvSpPr txBox="1"/>
          <p:nvPr/>
        </p:nvSpPr>
        <p:spPr>
          <a:xfrm>
            <a:off x="3313850" y="384137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тетради мягкий знак работает как маленький помощник. Стоит увидеть его в слове ночь или мышь — и сразу ясно, что написание выбрано правильно, а ошибка осталась за дверью.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313850" y="340952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буква становится подсказкой
</a:t>
            </a:r>
            <a:endParaRPr lang="en-US" sz="1223" dirty="0"/>
          </a:p>
        </p:txBody>
      </p:sp>
      <p:sp>
        <p:nvSpPr>
          <p:cNvPr id="12" name="Text 5"/>
          <p:cNvSpPr txBox="1"/>
          <p:nvPr/>
        </p:nvSpPr>
        <p:spPr>
          <a:xfrm>
            <a:off x="6203750" y="3827302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ребенок помнит правило, он пишет увереннее и спокойнее. Один короткий знак помогает сделать запись точной, а страницу — аккуратной. Для школьника это почти суперспособность!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6203750" y="3395452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Аккуратное письмо без лишних сомнений
</a:t>
            </a:r>
            <a:endParaRPr lang="en-US" sz="1120" dirty="0"/>
          </a:p>
        </p:txBody>
      </p:sp>
      <p:sp>
        <p:nvSpPr>
          <p:cNvPr id="14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мягкий знак на конце слова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1160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тиши шуршала мышь, а на подоконнике лежала книга. Слово мышь тоже пишется с мягким знаком после шипящей.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0585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 наступила рано, и во дворе стало тихо. В этом слове мягкий знак нужен, потому что оно относится к женскому роду.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81160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саду рос камыш, а на вешалке висел плащ. Такие примеры помогают запомнить, что звучание и написание могут отличаться.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0585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столе лежал карандаш, а рядом стоял борщ. Эти слова мужского рода, поэтому мягкий знак на конце не ставится.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слов в предложениях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 проверки ошибки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схема помогает шаг за шагом проверить слово и выбрать верное написание.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3350" y="137616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рифмы и короткие пары слов. Когда рядом стоят ночь и карандаш, различие между женским и мужским родом запоминается быстрее и веселее.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93350" y="3246746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встречаются примеры, тем легче рука сама выбирает правильную букву. Повторение делает правило привычным, как любимую считалочку.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718350" y="137617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 карточки: на одной стороне слово, на другой — подсказка он, мой или она, моя. Так можно играть и повторять правило почти незаметно.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запомнить правило без скуки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715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 слове мужского рода по ошибке ставят мягкий знак, потому что конец звучит мягко. Но правило смотрит не только на звук, а прежде всего на род.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8715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Бывает и наоборот: в слове женского рода мягкий знак забывают написать. Тогда слово выглядит неполным, хотя правило требует его поставить.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1410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перепутать шипящие с другими буквами и начать проверять слово не там, где нужно. Важно сначала увидеть ж, ш, ч или щ.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1410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полезно сказать про слово он, мой или она, моя. Эта простая подсказка быстро возвращает к правильному ответу.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учеников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76800" y="1186376"/>
            <a:ext cx="3655800" cy="329164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200" y="1705175"/>
            <a:ext cx="4081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Раздели слова на две группы: ночь, вещь, мышь, рожь. Сначала посмотри, где мягкий знак нужен. Потом проверь, почему он там стоит, и повтори вслух.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3200" y="3128275"/>
            <a:ext cx="4081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возьми плащ, нож, врач, камыш. Эти слова нужно записать без мягкого знака. Если сравнить обе группы, правило становится понятнее и запоминается намного лучше.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Мини-тренировка со словами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3225" y="152100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шипящих на конце существительных мягкий знак пишется у слов женского рода. Это главное условие правила, и его нужно помнить в первую очередь.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414000" y="2827101"/>
            <a:ext cx="24186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слов мужского рода мягкий знак не пишется. Даже если конец слова слышится мягко, написание выбирают по роду, а не только по звучанию.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263975" y="186775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есть сомнение, помоги себе подсказкой: он, мой — или она, моя. Такой короткий шаг спасает от ошибок и делает письмо уверенным.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надолго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55848" y="2391350"/>
            <a:ext cx="2442854" cy="2524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после шипящих на конце существительных помогает писать грамотно и без путаницы. Запомни два примера: ночь — с ь, плащ — без ь. И никакой писательской паники!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знак — большой помощник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2026-05-22T00:38:37Z</dcterms:created>
  <dcterms:modified xsi:type="dcterms:W3CDTF">2026-05-22T00:38:37Z</dcterms:modified>
</cp:coreProperties>
</file>