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jpe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890" y="1030931"/>
            <a:ext cx="3629752" cy="3633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8600" y="895675"/>
            <a:ext cx="4374600" cy="21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278625" y="3176025"/>
            <a:ext cx="4374600" cy="17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движение фигуры сохраняет её форму и размеры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 геометрии 9 класса
</a:t>
            </a:r>
            <a:endParaRPr lang="en-US" sz="297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преобразование помогает понимать равные фигуры, работать с векторами и координатами, а также решать задачи на построение и сравнение фигур.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параллельного переноса
</a:t>
            </a:r>
            <a:endParaRPr lang="en-US" sz="3100" dirty="0"/>
          </a:p>
        </p:txBody>
      </p:sp>
      <p:sp>
        <p:nvSpPr>
          <p:cNvPr id="9" name="Text 2"/>
          <p:cNvSpPr txBox="1"/>
          <p:nvPr/>
        </p:nvSpPr>
        <p:spPr>
          <a:xfrm>
            <a:off x="326170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фигура не деформируется: её форма и размеры остаются прежними. Меняется только положение на плоскости, поэтому исходная фигура и её образ равны.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6170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образа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8625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фигуры переходит в новую точку так, что все точки смещаются на один и тот же вектор. Направление и длина сдвига для всей фигуры одинаковы.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8625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сдвиг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23715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любую вершину, отрезок, соединяющий её с образом, будет параллелен другим таким же отрезкам. Это и отличает параллельный перенос от других преобразований.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23715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движение точек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как правило переноса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3787910" y="1615959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показывает, куда именно сдвигается фигура: вправо, влево, вверх, вниз или в другом направлении. Без него невозможно однозначно определить новое положение точек.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87910" y="1239334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Задаёт направление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787910" y="2877747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указывает, на какое расстояние нужно переместить каждую точку. Все вершины многоугольника переносятся на одинаковую величину, без исключений.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87910" y="2501122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длину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787910" y="4139534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квадрата, треугольника или любого многоугольника один и тот же вектор применяется ко всем вершинам сразу. Поэтому фигура сохраняет свой вид и ориентацию.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787910" y="3762909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для всей фигуры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2068266"/>
            <a:ext cx="5133600" cy="16986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параллельном переносе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исходной фигуры и её образа показывает, какие свойства не меняются после переноса.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не изменяет геометрические признаки фигуры, а только переносит её в новое положение.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 в школьной геометрии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параллельного переноса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свойства проявляются одновременно и делают перенос движением, а не преобразованием с изменением размеров.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сохраняются расстояния, углы, параллельность и площадь, значит фигура лишь смещена, но не изменена.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движения плоскости в курсе геометрии 9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образ фигуры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параллельном переносе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параллельного переноса
</a:t>
            </a:r>
            <a:endParaRPr lang="en-US" sz="2970" dirty="0"/>
          </a:p>
        </p:txBody>
      </p:sp>
      <p:sp>
        <p:nvSpPr>
          <p:cNvPr id="10" name="Text 2"/>
          <p:cNvSpPr txBox="1"/>
          <p:nvPr/>
        </p:nvSpPr>
        <p:spPr>
          <a:xfrm>
            <a:off x="415050" y="2159648"/>
            <a:ext cx="2441700" cy="16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переноса имеет координаты (a; b), то точка (x; y) переходит в точку (x + a; y + b). Формула одинакова для каждой вершины фигуры.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15052" y="1636150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переноса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89000" y="2159648"/>
            <a:ext cx="2441700" cy="16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особенно полезна, когда фигуры заданы числами, а не рисунком. Она позволяет быстро найти новые точки и проверить правильность построения.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89002" y="1636150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52025" y="2159648"/>
            <a:ext cx="2441700" cy="16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координата отвечает за горизонтальное смещение, а вторая — за вертикальное. Поэтому удобно отдельно рассматривать движение вправо или влево и вверх или вниз.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52027" y="1636150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 сдвига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расстояний между точками
</a:t>
            </a:r>
            <a:endParaRPr lang="en-US" sz="3100" dirty="0"/>
          </a:p>
        </p:txBody>
      </p:sp>
      <p:sp>
        <p:nvSpPr>
          <p:cNvPr id="9" name="Text 2"/>
          <p:cNvSpPr txBox="1"/>
          <p:nvPr/>
        </p:nvSpPr>
        <p:spPr>
          <a:xfrm>
            <a:off x="574988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расстояние между любыми двумя точками остаётся таким же, как было сначала. Это верно для сторон, диагоналей и любых отрезков внутри фигуры.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3213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не меняется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19213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и сжатие изменяют размеры, а параллельный перенос — нет. Поэтому именно сохранение расстояний помогает распознать это преобразование в задачах.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67437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растяжения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2697088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фигуры совпадают по размерам, но находятся в разных местах, параллельный перенос может объяснить их расположение. Длины соответствующих отрезков при этом одинаковы.
</a:t>
            </a:r>
            <a:endParaRPr lang="en-US" sz="1283" dirty="0"/>
          </a:p>
        </p:txBody>
      </p:sp>
      <p:sp>
        <p:nvSpPr>
          <p:cNvPr id="14" name="Text 7"/>
          <p:cNvSpPr txBox="1"/>
          <p:nvPr/>
        </p:nvSpPr>
        <p:spPr>
          <a:xfrm>
            <a:off x="2745313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ведут себя прямые и отрезки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3787910" y="1615959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прямая после переноса переходит в прямую, параллельную исходной. Это значит, что положение меняется, а направление линии остаётся тем же.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87910" y="1239334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сохраняет вид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787910" y="2877747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после переноса не меняет длину и направление. Если он был частью более сложной фигуры, его положение изменится, но свойства сохранятся.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87910" y="2501122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остаётся равным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787910" y="4139534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несколько параллельных линий, после переноса они тоже останутся параллельными. Это удобно проверять по клетчатой бумаге и чертежам.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787910" y="3762909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не исчезают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0050" y="1912065"/>
            <a:ext cx="4936800" cy="2011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преобразований плоскости
</a:t>
            </a:r>
            <a:endParaRPr lang="en-US" sz="2900" dirty="0"/>
          </a:p>
        </p:txBody>
      </p:sp>
      <p:sp>
        <p:nvSpPr>
          <p:cNvPr id="9" name="Text 2"/>
          <p:cNvSpPr txBox="1"/>
          <p:nvPr/>
        </p:nvSpPr>
        <p:spPr>
          <a:xfrm>
            <a:off x="3930050" y="4635500"/>
            <a:ext cx="49368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движений плоскости в школьном курсе геометрии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4900" y="140067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параллельный перенос отличается от отражения и поворота, и какие свойства фигуры сохраняются при каждом преобразовании.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64900" y="3196550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сохраняет ориентацию и не имеет центра, поэтому он лишь перемещает фигуру. Отражение и поворот меняют расположение иначе, но тоже относятся к движениям.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09880" y="1386563"/>
            <a:ext cx="2743140" cy="3225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4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 узорах и орнаментах
</a:t>
            </a:r>
            <a:endParaRPr lang="en-US" sz="2864" dirty="0"/>
          </a:p>
        </p:txBody>
      </p:sp>
      <p:sp>
        <p:nvSpPr>
          <p:cNvPr id="12" name="Text 2"/>
          <p:cNvSpPr txBox="1"/>
          <p:nvPr/>
        </p:nvSpPr>
        <p:spPr>
          <a:xfrm>
            <a:off x="308343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элемент удобно повторять вдоль прямой, получая аккуратный бордюр. Такой приём создаёт равномерный ритм и помогает строить длинные орнаментальные полосы без изменения формы мотива.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6613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Бордюры и полосы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173968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тканях и керамической плитке повторяющиеся детали часто располагаются через одинаковый сдвиг. Благодаря этому рисунок выглядит упорядоченным, а отдельные элементы легко сравнивать между собой по положению и размеру.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232237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плитка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73981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с орнаментами показывают, что перенос — это не только правило построения фигур. Это ещё и универсальный способ повторять изображение, сохраняя его точный вид.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232250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идея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08356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мозаике параллельный перенос позволяет многократно размещать одинаковые фрагменты по плоскости. Это упрощает построение узора и делает композицию цельной, даже если мотив очень простой.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66625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и декор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параллельный перенос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перенос работает там, где нужно точно повторять форму без искажений: в построениях, макетах, графике и декоративных решениях.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особенно важен в геометрии и компьютерной графике, а в архитектуре и дизайне он помогает создавать повторяющиеся элементы.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параллельного переноса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150" y="1383450"/>
            <a:ext cx="2507400" cy="16136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8442" y="1383450"/>
            <a:ext cx="2507400" cy="161364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42493" y="1383450"/>
            <a:ext cx="2507400" cy="161364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07150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по клеткам
</a:t>
            </a:r>
            <a:endParaRPr lang="en-US" sz="1300" dirty="0"/>
          </a:p>
        </p:txBody>
      </p:sp>
      <p:sp>
        <p:nvSpPr>
          <p:cNvPr id="13" name="Text 1"/>
          <p:cNvSpPr txBox="1"/>
          <p:nvPr/>
        </p:nvSpPr>
        <p:spPr>
          <a:xfrm>
            <a:off x="407150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направление сдвига и считают клетки вправо, влево, вверх или вниз. Затем от каждой вершины фигуры откладывают одинаковое число клеток, чтобы получить новые точки на том же расстоянии и в том же направлении.
</a:t>
            </a:r>
            <a:endParaRPr lang="en-US" sz="1087" dirty="0"/>
          </a:p>
        </p:txBody>
      </p:sp>
      <p:sp>
        <p:nvSpPr>
          <p:cNvPr id="14" name="Text 2"/>
          <p:cNvSpPr txBox="1"/>
          <p:nvPr/>
        </p:nvSpPr>
        <p:spPr>
          <a:xfrm>
            <a:off x="3318442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контроль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3318442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сетка помогает не потерять вектор переноса. Если одна вершина смещена на 3 клетки вправо и 2 вверх, то все остальные точки должны пройти ровно такой же путь, без поворота и растяжения.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242493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242493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удобно сравнить исходную фигуру и её образ по сторонам и углам. Если контур сохранился, а фигура оказалась только в новом месте, значит перенос выполнен правильно и аккуратно.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278600" y="419352"/>
            <a:ext cx="8559600" cy="7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переносить фигуры на клетчатой бумаге
</a:t>
            </a:r>
            <a:endParaRPr lang="en-US" sz="3012" dirty="0"/>
          </a:p>
        </p:txBody>
      </p:sp>
      <p:sp>
        <p:nvSpPr>
          <p:cNvPr id="19" name="Text 7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выполнении переноса
</a:t>
            </a:r>
            <a:endParaRPr lang="en-US" sz="2970" dirty="0"/>
          </a:p>
        </p:txBody>
      </p:sp>
      <p:sp>
        <p:nvSpPr>
          <p:cNvPr id="13" name="Text 2"/>
          <p:cNvSpPr txBox="1"/>
          <p:nvPr/>
        </p:nvSpPr>
        <p:spPr>
          <a:xfrm>
            <a:off x="4347450" y="162792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переносит только одну вершину, а остальные оставляет без изменений. Тогда фигура теряет правильный вид, хотя при настоящем переносе должны смещаться все точки одновременно.
</a:t>
            </a:r>
            <a:endParaRPr lang="en-US" sz="979" dirty="0"/>
          </a:p>
        </p:txBody>
      </p:sp>
      <p:sp>
        <p:nvSpPr>
          <p:cNvPr id="14" name="Text 3"/>
          <p:cNvSpPr txBox="1"/>
          <p:nvPr/>
        </p:nvSpPr>
        <p:spPr>
          <a:xfrm>
            <a:off x="4347450" y="132235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Сдвигают не всю фигуру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347450" y="445535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фигуру неосознанно разворачивают, хотя нужен только сдвиг. Проверка по вектору помогает убедиться, что образ сохранил ориентацию и не был повернут вокруг какой-либо точки.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347450" y="414977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поворот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4347450" y="351287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 в координатах приводит к сдвигу в противоположную сторону. Особенно часто это случается при переходе влево или вниз, когда легко ошибиться с записью координат.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347450" y="320730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направление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347450" y="257040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отложить разные расстояния для разных вершин, образ перестаёт быть равным исходной фигуре. При параллельном переносе длины сторон и расстояния между точками обязаны сохраняться.
</a:t>
            </a:r>
            <a:endParaRPr lang="en-US" sz="967" dirty="0"/>
          </a:p>
        </p:txBody>
      </p:sp>
      <p:sp>
        <p:nvSpPr>
          <p:cNvPr id="20" name="Text 9"/>
          <p:cNvSpPr txBox="1"/>
          <p:nvPr/>
        </p:nvSpPr>
        <p:spPr>
          <a:xfrm>
            <a:off x="4347450" y="226482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 меняют длины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переноса по координатам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 на координатный перенос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2068266"/>
            <a:ext cx="5133600" cy="16986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координатных переносов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одна и та же формула работает для разных точек. Для всех примеров смещение задаётся одним вектором.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одинаков, каждая точка фигуры смещается одинаково. Это позволяет быстро строить образ по координатам без чертежа на клетчатой бумаге.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координатного переноса в школьной геометрии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проверяют в задачах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убедиться в правильности построения, обычно сверяют не один признак, а сразу несколько. Так легче заметить ошибку на раннем этапе.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надёжная проверка — это совместное сравнение длин, параллельности и углов вместе с одинаковым вектором смещения всех точек.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признаков, используемых при проверке параллельного переноса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8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свойства параллельного переноса
</a:t>
            </a:r>
            <a:endParaRPr lang="en-US" sz="2758" dirty="0"/>
          </a:p>
        </p:txBody>
      </p:sp>
      <p:sp>
        <p:nvSpPr>
          <p:cNvPr id="10" name="Text 2"/>
          <p:cNvSpPr txBox="1"/>
          <p:nvPr/>
        </p:nvSpPr>
        <p:spPr>
          <a:xfrm>
            <a:off x="27870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фигура остаётся такой же по форме и размерам, но оказывается в другой части плоскости. Именно поэтому её можно считать равной исходной.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870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только место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137628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фигуры проходят один и тот же путь. Если хотя бы одна вершина смещена иначе, это уже не параллельный перенос, а другое преобразование.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137628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вектор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996555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изменяются длины сторон, величины углов, площадь и ориентация. Фигура не растягивается и не сжимается, а только перемещается как целое.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96555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свойства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855483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свойствам перенос удобно использовать в задачах на построение, сравнение фигур и координаты. Он позволяет точно описывать перемещение без потери геометрической формы.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855483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движение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12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перенос: главное без лишнего
</a:t>
            </a:r>
            <a:endParaRPr lang="en-US" sz="3512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 — это движение, при котором вся фигура сдвигается по одному вектору. Он сохраняет форму, размеры и ориентацию, поэтому помогает точно строить и сравнивать фигуры.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2026-06-03T11:16:43Z</dcterms:created>
  <dcterms:modified xsi:type="dcterms:W3CDTF">2026-06-03T11:16:43Z</dcterms:modified>
</cp:coreProperties>
</file>