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температур и осадков на Земле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Земле разные климатические условия?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климат в 8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помогают понять, где пустыни сменяются лесами, а также объясняют различия в хозяйстве, природе и жизни людей в разных частях Земли.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как главный фактор температуры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экватору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территория к экватору, тем больше солнечной энергии она получает в течение года. Поэтому здесь воздух и поверхность прогреваются сильнее, а температуры остаются высокими почти постоянно.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от экватора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широты солнечные лучи падают всё более наклонно. Одна и та же энергия распределяется по большей площади, поэтому нагрев становится слабее, а средние температуры снижаются.
</a:t>
            </a:r>
            <a:endParaRPr lang="en-US" sz="1396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солнце поднимается высоко над горизонтом, поэтому годовые температуры здесь обычно выше, чем в умеренных широтах. Сезонные колебания выражены не так резко, как вблизи полюсов.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полюсов солнечные лучи приходят под очень малым углом. Из-за этого поверхность получает мало тепла, и даже летом температуры остаются низкими, а зима длится особенно 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угол падения солнечных лучей влияет на нагрев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путь через 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экватора лучи проходят через атмосферу по более короткой траектории. Поэтому меньше энергии теряется, и поверхность Земли нагревается сильнее, чем в высоких широтах.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Наклонные лучи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и полярных широтах солнечные лучи падают косо. Часть энергии рассеивается в атмосфере, поэтому почва и воздух прогреваются слабее и медленнее.
</a:t>
            </a:r>
            <a:endParaRPr lang="en-US" sz="1127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пояса освещённости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Земли легко заметить жаркий, умеренный и холодный пояса освещённости. Они показывают, как по-разному солнечная энергия распределяется между экватором и полюсами.
</a:t>
            </a:r>
            <a:endParaRPr lang="en-US" sz="1013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нагрев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различного угла падения лучей одна и та же территория может получать очень разное количество тепла. Именно поэтому климат на Земле так сильно меняется от места к месту.
</a:t>
            </a:r>
            <a:endParaRPr lang="en-US" sz="10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ход температур от самых тёплых поясов к самым холодным. Значения здесь даны для сравнения климатических условий.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холоднее климатический пояс. Это подтверждает главную закономерность распределения тепла на Земле.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климатические закономерности, обобщённые значения для сравнения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температуры в климатических поясах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температуры в умеренных широтах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выше, день постепенно удлиняется, и поверхность получает всё больше тепла. После зимы температура начинает быстро расти.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зима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дни длинные, а солнечные лучи падают более круто, поэтому становится теплее. Зимой день короткий, и температура заметно снижается.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широтах различие между летом и зимой хорошо заметно. Поэтому годовая амплитуда температур здесь обычно значительно больше, чем у экватора.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67" y="2204219"/>
            <a:ext cx="415500" cy="36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292" y="2222686"/>
            <a:ext cx="415500" cy="33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3217" y="2222686"/>
            <a:ext cx="415500" cy="33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 и материка на температуру воздуха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сглаживает климат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нагревается и остывает медленнее суши, поэтому рядом с морем температура меняется плавнее. Зима здесь обычно мягче, а летняя жара не бывает такой сильной.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материка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океана, тем резче становятся сезонные изменения. Внутри материка лето чаще бывает жарким, а зима — холодной, потому что суша быстро теряет и быстро получает тепло.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прибрежных районов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воздух чаще влажный и менее контрастный по температуре. Морской климат делает погоду ровнее, а перепады между сезонами заметно меньше, чем в центре материков.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близость к океану влияет на сезонные температуры, влажность и амплитуду.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океану уменьшает температурные контрасты, а удалённость от него усиливает разницу между летом и зимой.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географии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и континентальный климат: сравнение температур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высота над уровнем моря влияет на температуру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долина и снежная вершина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Внизу может быть жарко и зелено, а выше на склонах уже заметно прохладнее. Подъём в горы меняет природные условия очень быстро: растительность становится беднее, а на вершинах иногда лежит снег даже летом.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горах холоднее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воздух становится холоднее в среднем на 6,5 °C на 1 км. Поэтому горные районы помогают увидеть, как один и тот же природный район может включать тёплые низины, прохладные склоны и холодные вершины.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Земле выпадает больше всего осадков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районы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воздух постоянно тёплый и влажный, поэтому он часто поднимается вверх, охлаждается и даёт обильные дожди. Именно в таких местах осадков выпадает особенно много.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Муссонные побережья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муссоны приносят с океана влажный воздух, из-за чего идут частые и сильные дожди. В таких районах осадки могут резко возрастать в тёплое время года.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Наветренные склоны гор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влажный воздух встречает горы, он поднимается вверх и охлаждается. Вода из воздуха превращается в облака и осадки, поэтому наветренные склоны получают больше влаги.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влажные территории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дождливых районах годовая сумма осадков превышает 1000 мм, а местами достигает 2000–3000 мм. Чаще всего это связано с постоянной облачностью и частыми ливнями.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осадки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Испарение, конденсация и подъём воздуха над сушей и горами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особенно велики там, где воздух регулярно поднимается и охлаждается: у экватора и в муссонных областях.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осадков связан с сухим нисходящим воздухом и удалённостью от источников влаги.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климатическим районам Земли, обобщённые значения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осадков по разным районам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уровень влаги не позволяет сформироваться густой растительности и постоянным водотокам.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 мм
</a:t>
            </a:r>
            <a:endParaRPr lang="en-US" sz="7031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верхняя граница годового количества осадков для очень сухих пустынных районов.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справочник по климату пустынь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 и сезонность осадков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ветер дует с материка к океану. Воздух обычно суше, поэтому осадков мало и погода становится более ясной.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33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направление меняется: влажный воздух приходит с океана на сушу, усиливаются облачность, ливни и грозы.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306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муссонного климата один сезон очень влажный, а другой значительно суше, особенно в Южной и Восточной Азии.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Лесистый склон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стороне, куда дует ветер, воздух поднимается по склону, охлаждается и отдаёт влагу. Поэтому здесь часто образуются облака, идут дожди и лучше растут леса. Склон выглядит зелёным и влажным.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равнина за горами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пересечения хребта воздух спускается вниз уже бедным влагой. Он нагревается и становится суше, поэтому на подветренной стороне осадков меньше, а ландшафт нередко напоминает степь или полупустыню.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Дождевая тень за горными хребтами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само по себе не гарантирует влажность: в тропиках бывает жарко, но из-за особенностей циркуляции воздуха часто сухо.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определяется сочетанием двух показателей: температуры и количества влаги.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школьной климатической карты мира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температуры и осадков в климатических поясах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330497"/>
            <a:ext cx="4333200" cy="8284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тепло, влажность и сезонность в разных климатических поясах.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 и суше климат, тем беднее растительность и короче тёплый период.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климатическая классификация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климата и их признаки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растения и жизнь людей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влажный климат помогает расти густым лесам, а при нехватке влаги формируются степи и пустыни. В холодных районах преобладают мхи, лишайники и низкорослые растения.
</a:t>
            </a:r>
            <a:endParaRPr lang="en-US" sz="103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определяют, какие культуры можно выращивать. Где тепла и влаги достаточно, там развиты поля и сады; в засушливых районах важны полив и экономия воды.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 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холодном климате нужны тёплая одежда и хорошо утеплённые дома, а в жарком — лёгкая одежда и защита от солнца. Архитектура тоже приспосабливается к погоде.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селятся там, где есть вода, умеренный климат и возможности для хозяйства. Суровые или слишком сухие территории заселены реже и менее равномерно.
</a:t>
            </a:r>
            <a:endParaRPr lang="en-US" sz="11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 возможные последствия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средняя температура постепенно повышается. Это влияет на продолжительность тёплого сезона, условия для растений и потребность людей в охлаждении и воде.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засухи становятся чаще и дольше, а где-то усиливаются ливни. Такие колебания осложняют работу сельского хозяйства и могут повышать риск паводков.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климата границы лесов, степей, тундры и других зон могут смещаться. Растения и животные вынуждены приспосабливаться или уходить в более подходящие районы.
</a:t>
            </a:r>
            <a:endParaRPr lang="en-US" sz="935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лёд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снежного покрова и ледников влияет на запасы пресной воды. Это особенно важно для горных районов и территорий, где реки питаются талыми водами.
</a:t>
            </a:r>
            <a:endParaRPr lang="en-US" sz="9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Земли: тепло и влага в движении
</a:t>
            </a:r>
            <a:endParaRPr lang="en-US" sz="3895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распределяются на планете не случайно. Их сочетание зависит от широты, океана, ветров, рельефа и высоты, а вместе эти факторы формируют климат и природные зоны.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2026-06-02T16:56:44Z</dcterms:created>
  <dcterms:modified xsi:type="dcterms:W3CDTF">2026-06-02T16:56:44Z</dcterms:modified>
</cp:coreProperties>
</file>