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общий дом живой и неживой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всё в природе связано между собой.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может быть совсем рядом: в лесу, на лугу, у реки, в озере и даже во дворе школы. У каждой есть свои жители и свои условия жизни, как у разных домов одной улицы.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рядом с нами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экосистема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растения, животные, грибы и мелкие организмы в почве. Они растут, питаются, размножаются и постоянно влияют друг на друга, словно соседи в одном большом природном доме.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вода, воздух, камни и почва не живые, но без них экосистема не может существовать. Они помогают растениям расти, а животным находить подходящее место для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экосистемы связаны между собой. Если меняется вода, свет или почва, это сразу отражается на растениях, а потом и на животных. В природе ничего не бывает совсем отдельно.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природная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похожа на паутинку, где каждое звено держится за другое. Стоит убрать одно важное звено — и вся сеть становится слабее, поэтому природе нужно бережное отношение.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первые помощники в экосистеме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умеют создавать пищу из света, воды и воздуха. Это их особая работа в природе, благодаря которой они сами растут и помогают другим живым существам.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растения выделяют кислород, которым дышат люди и животные. Без зелёных помощников воздух был бы совсем не таким удобным для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кормом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кусты и деревья служат пищей многим животным. Листья, семена, ягоды и молодые побеги — всё это важная часть природного меню.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зарослях и кронах деревьев прячутся птицы, насекомые и звери. Растения создают тень, защиту от ветра и безопасное место для жизни и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цепочки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цепочка начинается с растения. Например, трава растёт благодаря солнцу, воде и почве, а потом становится пищей для животного, которое её ест.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питается травой и получает от неё энергию для движения, роста и жизни. Так энергия переходит от одного живого существа к другому.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в цепочке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может поймать зайца, потому что ей тоже нужна пища. Хищники помогают поддерживать порядок в природе и не дают некоторым животным размножаться слишком сильно.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звено исчезнет, цепочка нарушится. Тогда другим живым существам станет труднее находить еду, и вся экосистема начнёт работать хуже.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вещества переходят от Солнца к растениям, животным и обратно в почву.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хищники и всеядные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растениями: травой, листьями, корой или плодами. Их зубы и желудок приспособлены к такой пище, как у зайца или коровы.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едят других животных. Они быстро бегают, хорошо слышат или видят добычу и помогают природе сохранять равновесие, например волк или лиса.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могут есть и растительную, и животную пищу. Им удобно жить в разных местах, потому что меню у них довольно разнообразное.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способу питания легко понять, какую роль животное играет в экосистеме. У каждого вида свой «обеденный стол», и все они важны для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в почве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превращают опавшие листья, ветки и остатки живых организмов в более простые вещества. Так в природе ничего не пропадает зря.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почву плодородной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этих маленьких помощников в почве появляется питание для растений. Поэтому деревья, травы и цветы могут снова хорошо расти и укрепляться.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тихо, 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почти не видно, но без них лес быстро оказался бы под слоем старых остатков. Это настоящие уборщики природы, только очень маленькие.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17" y="1581445"/>
            <a:ext cx="174825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воды в природе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 растения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корням, чтобы растения не вяли и могли расти. Без неё зелёные жители лесов, лугов и садов быстро теряют силы.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прудах и озёрах живут рыбы, лягушки, насекомые и другие организмы. Для них вода — это и дом, и место, где можно найти пищу.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всем живым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животные и растения не могут долго жить без воды. Она помогает дышать, расти, двигаться и сохранять здоровье в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для почти всей жизни на Земле.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солнечного света растения не могут расти, а значит, страдают и животные. Солнце запускает почти все природные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 из курса окружающего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большая природная команда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лесного жителя — своё дело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лес оживает: белка прячет орехи, птицы ищут корм, а муравьи спешат по своим дорожкам. Деревья дают тень и дом, а грибы помогают лесу не тратить силы впустую и продолжать расти.
</a:t>
            </a:r>
            <a:endParaRPr lang="en-US" sz="119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под травой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опавшими листьями кипит незаметная жизнь. Жуки, черви и мелкие насекомые рыхлят почву, а корни растений находят в ней воду и питание. Лес будто шепчет: здесь важен каждый, даже самый маленький помощник.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поляна среди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поляне светлее и теплее, чем под густыми кронами. Здесь растут травы, летают бабочки и прыгают кузнечики, а рядом могут появиться грибы после дождя. Такое место похоже на весёлую природную сцену.
</a:t>
            </a:r>
            <a:endParaRPr lang="en-US" sz="11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изменение влияет на всю экосистему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исчезновение одного вида вызывает цепочку изменений в природе.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помочь или навредить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беречь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Посаженное дерево помогает очищать воздух, даёт тень и становится домом для птиц и насекомых. Если ухаживать за растениями, двор или парк остаются живыми и уютными.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Брошенная бумага или бутылка портят почву и могут навредить животным. Даже маленький мусор не исчезает сам по себе, поэтому лучше сразу убирать его в урну.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расходуется разумно, её хватает и людям, и природе. Чистая вода нужна растениям, рыбам и многим другим живым существам, поэтому кран лучше закрывать вовремя.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 и не ломать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шум пугает птиц и зверей, а сломанные ветки оставляют растения без защиты. Спокойное поведение помогает природе жить без лишнего стресса и тревоги.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рядом с нами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Тропа, где никто не мешает лесу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заповеднике человек идёт по тропе тихо и аккуратно, чтобы не тревожить животных и не ломать растения. Здесь особенно бережно охраняют редкие виды, а каждый знак напоминает: природа любит спокойствие.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которому нужен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национального парка можно увидеть чистую воду, камыши и птиц, которые отдыхают без страха. Такие места помогают природе сохранять силы, потому что здесь не мусорят и не шумят слишком громко.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экосистему каждый день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простым правилам бережного поведения в природе.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27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04453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во дворе и в парке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создают прохладу, защищают от ветра и дают укрытие птицам. В их кронах часто селятся насекомые, а под листьями прячутся маленькие жители почвы.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привлекают пчёл, бабочек и других опылителей. Чем больше цветов, тем живее становится двор: насекомым есть чем питаться, а растениям — как размножаться.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лужайка или поилка для птиц помогают живым существам пережить жару. Вода нужна всем, поэтому маленький водоём делает парк заметно дружелюбнее.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черви незаметно рыхлят почву и помогают ей оставаться живой. Без них растениям труднее получать питание, а земля становится менее плодородной.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 дворе спокойно, есть деревья и корм, туда прилетают синицы, воробьи и другие птицы. Они делают место более оживлённым и напоминают, что природа совсем рядом.
</a:t>
            </a:r>
            <a:endParaRPr lang="en-US" sz="12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 водная экосистема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тихого озера можно заметить, как камыши качаются на ветру, а над водой кружат насекомые. В зарослях прячутся лягушки и улитки, а рыбы находят укрытие среди растений. Вода здесь — главный дом для многих жителей.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отражённый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светит на спокойную гладь озера, вода прогревается и даёт растениям нужный свет. Водоросли, рыбы и утки живут рядом, потому что им подходят именно такие условия. Всё в озере связано, как в большой команде.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нужен баланс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еды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Живым существам нужны пища и вода каждый день. Если их становится мало, животные слабеют, а растения растут хуже, поэтому природе важно сохранять нужное количество ресурсов.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место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нужны укрытия, свет и пространство. Когда лес, луг или водоём уменьшаются, животным становится тесно, и им труднее находить безопасный 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Ничто не меняется слишком резко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экосистеме всё происходит спокойно, её жители успевают приспособиться. Резкие изменения похожи на сильный толчок качелей: равновесие нарушается, и природе приходится восстанавливаться.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здоровой экосистемы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помогают природе оставаться устойчивой и живой.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дом, который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всё живое и неживое в одну дружную сеть. Если беречь природу каждый день, этот общий дом останется чистым, безопасным и удобным для всех обитателей.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2026-05-26T09:32:34Z</dcterms:created>
  <dcterms:modified xsi:type="dcterms:W3CDTF">2026-05-26T09:32:34Z</dcterms:modified>
</cp:coreProperties>
</file>