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 — сосед Европы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и исламский мир веками влияли друг на друга.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исламскому миру?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страны и общества, где ислам играет главную или очень заметную роль. Регион охватывает Северную Африку, Ближний Восток, Турцию, Иран и другие страны Азии и Африки.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соприкосновения Европы и исламского мира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и Черное моря не только разделяли регионы, но и делали возможными постоянные поездки, торговлю и дипломатические контакты между их берегами.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находится сразу в Европе и Азии, поэтому служит естественным мостом между Балканами, Малой Азией и более дальними странами Востока.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Северная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Европы отделен от Северной Африки коротким морским расстоянием, поэтому связи между Испанией, Италией, Францией и североафриканскими землями возникли очень рано.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как путь общения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для судов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море соединяло порты Европы, Северной Африки и Малой Азии. По нему шли корабли купцов, послов и путешественников, а не только военные эскадры.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средиземноморские маршруты перевозили зерно, ткани, специи, металл, стекло и другие нужные товары. Морская торговля делала крупные города богаче и влиятельнее.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становились местами встречи разных языков, религий и обычаев. В них быстрее всего распространялись новости, новые товары и полезные знания.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важно показать берега Европы, Северной Африки, Балкан и Малой Азии. Так видно, что море было не преградой, а связующим пространством.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мусульмане в мире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общины есть на всех континентах, поэтому ислам нельзя считать только ближневосточной религией.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сообщества находятся в Азии и Африке; Европа — лишь одна из многих частей мира исламской культуры.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и обобщенные демографические данные по регионам проживания мусульман, без точной привязки к году
</a:t>
            </a:r>
            <a:endParaRPr lang="en-US" sz="6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складывались исторические связи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связи возникали через соседство, мореплавание и торговлю. Люди обменивались товарами, а вместе с ними — обычаями, словами и представлениями о мире.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крестовых походов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крестовых походов контакты стали напряженными, но обмен не прекратился. Европейцы узнавали восточные товары, а также военный опыт и организацию городов.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торговля в Средиземном море стала особенно важной. Купцы и моряки из Европы постоянно встречались с жителями исламских стран, привозя домой новые знания.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Османской империи сделало контакты еще более частыми. Границы менялись, но обмен ремеслами, технологиями и идеями продолжался.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338847"/>
            <a:ext cx="5037600" cy="8593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Страны-соседи Европы и их связи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стран исламского мира, их столицы и примеры соседства с Европой.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 Европе расположены страны, через которые проходят важные морские пути и проливы; именно они чаще всего становились центрами общения.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географический справочник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связи между регионами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контактов между Европой и исламским миром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торговые пути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исламский мир в Европу поступали специи, шелк, сахар, кофе, хлопок, бумага, стекло и металлы. Эти товары были дорогими и очень востребованными.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города, особенно Венеция, Генуя и Барселона, богатели благодаря связям с восточными рынками и морским маршрутам Средиземноморья.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Суэцкого канала сократило путь между Европой и Азией. Перевозки стали быстрее, а торговля — удобнее и дешевле.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Европа заимствовала у исламского мира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и 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контакты с исламским миром в Европе распространились арабские цифры, понятие нуля и алгебра. Это сильно упростило вычисления и развитие науки.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познакомились с медицинскими трудами и способами лечения, которые долго изучались и развивались учеными исламского мира. Это помогло развитию университетов.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в Европу пришли новые продукты и привычки, например кофе. Вместе с ними распространялись вкусы, слова и представления о быте.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заметны арки, купола, орнаменты и сложные узоры. Такие элементы можно увидеть в зданиях, которые строились под восточным влиянием.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важны в исламском мире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здесь отражают и историю, и современную жизнь: от религии и образования до дипломатии, науки и международной торговли.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занимает объединяющее место, а французский и английский усиливают связь региона с миром.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 и истории; условная шкала распространённости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 странах Европы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Мусульмане живут во многих европейских странах, особенно во Франции, Германии, Великобритании, Нидерландах и на Балканах. Их присутствие связано с историей, трудовой миграцией и семейными переездами.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появился в Европе не только в наше время. На Балканах и в Восточной Европе его распространение связано с многовековым влиянием Османской империи и давними торговыми контактами.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мусульманские общины заметны в жизни крупных городов: в школах, магазинах, на рынках и в общественных организациях. Они участвуют в экономике и культурной жизни европейских стран.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мусульмане не составляют одну одинаковую группу: среди них есть люди разных народов, языков и традиций. Это делает исламскую жизнь в Европе очень разнообразной.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священные и культурные центры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города, их страну и краткое значение в истории и культуре исламского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священной и культурной жизни расположены в разных странах, но многие из них находятся на исторических путях между Европой, Азией и Африкой.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и исторический атлас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из исламского мира в Европу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науки: сохранение текстов, переводы, обучение в школах и университетах, влияние на Возрождение.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сотрудничество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страны исламского мира сталкиваются с одними и теми же трудностями: миграцией, нехваткой воды, спросом на энергию и последствиями изменения климата. Эти вопросы требуют согласованных решений.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море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Средиземноморья вместе борются с контрабандой, незаконной перевозкой людей и морскими авариями. Для этого нужны спасательные службы, обмен информацией и работа пограничных органов.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разногласия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вопросы решаются быстро: между государствами остаются споры о границах, правилах торговли и политическом влиянии. Однако даже при разногласиях контакты не прекращаются.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связи, культурные обмены и образовательные программы помогают сохранять диалог. Именно такие связи часто оказываются прочнее временных конфликтов и напряжённости.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сегодня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регионами затрагивает не только сырьё, но и готовую продукцию, а также услуги, которые приносят доход миллионам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потоки связаны с энергией и промышленными товарами, а туризм заметно поддерживает экономику южных стран.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 и экономике; условная шкала для сравнения направлений обмена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соединяют регионы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переезжают ради работы или безопасности, приносят с собой язык, семейные традиции и жизненный опыт. Их жизнь часто соединяет две страны и две культуры.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Бизнесмены строят мосты между рынками: они заключают сделки, открывают совместные фирмы и ищут новых партнёров. Благодаря им товары, технологии и идеи быстрее переходят границы.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за рубежом помогает молодым людям узнавать другие системы образования, заводить друзей и осваивать новые языки. После возвращения они нередко становятся переводчиками, врачами, инженерами или учителями.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знакомятся с городами, музеями, кухней и обычаями. Даже короткая поездка может изменить представление о другой стране и разрушить многие неверные стереотипы.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государств ведут переговоры, оформляют соглашения и помогают решать спорные вопросы. Их работа поддерживает постоянный контакт между странами, даже когда отношения становятся напряжёнными.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реальная жизнь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народ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очень разный: в нём живут арабы, турки, персы, берберы, курды и многие другие народы. Поэтому говорить о нём как об одном одинаковом обществе нельзя.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звучат арабский, турецкий, персидский и десятки других языков. Даже внутри одной страны могут существовать несколько языковых и культурных традиций.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одежда, праздники и семейные привычки заметно отличаются от страны к стране. На них влияют климат, история, соседние народы и местные религиозные традиции.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всём разнообразии многие общества высоко ценят семью, уважение к старшим, гостеприимство и помощь общине. Эти черты часто помогают людям чувствовать связь с соседями и родственниками.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судить по одному примеру, легко ошибиться. Чтобы понять исламский мир, нужно смотреть на разные страны отдельно и замечать как отличия, так и общие черты.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связывает соседние регионы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регионами заметны в еде, музыке, одежде, образовании и путешествиях, поэтому они влияют на повседневную жизнь сильнее, чем кажется.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культура — самые устойчивые связи: они продолжаются даже при политических спорах и быстрее всего сближают 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условное распределение значимости связей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Соседство, которое меняло историю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исламский мир веками жили рядом, спорили, торговали, учились друг у друга и обменивались привычками. Именно поэтому их соседство важно для понимания прошлого и настоящего.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2026-06-02T08:02:58Z</dcterms:created>
  <dcterms:modified xsi:type="dcterms:W3CDTF">2026-06-02T08:02:58Z</dcterms:modified>
</cp:coreProperties>
</file>