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jpeg"/><Relationship Id="rId12" Type="http://schemas.openxmlformats.org/officeDocument/2006/relationships/image" Target="../media/image-10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Ангел в литературе: образ, значение и художественные смыслы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слово «ангел», его истоки и то, как он помогает понимать тексты.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ангела важен на уроке литературы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Ангел в литературе связан не только с религией, но и с добром, совестью, защитой и надеждой. Он встречается в поэзии, прозе, сказках, притчах и фольклоре. Для анализа важны прямой, переносный и символический уровни смысла.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700" y="2769788"/>
            <a:ext cx="645900" cy="64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0813" y="2799550"/>
            <a:ext cx="659700" cy="586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11125" y="522450"/>
            <a:ext cx="39282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слово «ангел»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300250" y="2769788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Вестник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510800" y="3569688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греческого angelos слово «ангел» означает «вестник» или «посланник». В тексте это помогает уловить идею сообщения: ангел приходит не для споров, а чтобы принести смысл и знак.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530263" y="2769800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помощник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740813" y="3569700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религиозной традиции ангел — духовное существо, связанное с волей Бога. А в разговорной речи так называют очень доброго, заботливого человека, который приходит на помощь в трудный момент.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087151"/>
            <a:ext cx="4417500" cy="23906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Ангел в разных традициях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мотив — связь ангела с высшей силой и посредничество между небом и землёй. В литературе это превращается в символ помощи и нравственного выбора.
</a:t>
            </a:r>
            <a:endParaRPr lang="en-US" sz="1402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различия, образ ангела держится на одном: он «приходит» как знак, который меняет поведение человека и помогает сделать нравственный выбор.
</a:t>
            </a:r>
            <a:endParaRPr lang="en-US" sz="1424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религиозным традициям (для учебного чтения)
</a:t>
            </a:r>
            <a:endParaRPr lang="en-US" sz="112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обычно изображают ангела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ангела узнают по крыльям: они подчёркивают небесную природу. Дополняют образ светлая одежда, сияние и нимб, а лицо обычно изображают мягким и спокойным.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небесного существа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искусстве встречаются и взрослые, и детские фигуры ангела — это делает образ ближе зрителю. Для наглядности подойдут икона, фреска, картина эпохи Возрождения или современная книжная иллюстрация, где видны символические детали.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ангел выглядит в искусстве и книжной иллюстрации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чаще всего связывают с ангелом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школьных примерах образ ангела чаще всего работает как «поддержка рядом» и как знак, который направляет героя к правильному решению.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ангел воспринимается прежде всего как источник защиты и помощи. Остальные значения усиливают общий эффект — свет и внутреннее спокойствие.
</a:t>
            </a:r>
            <a:endParaRPr lang="en-US" sz="1313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Концептуальная учебная схема смысловых ассоциаций по мотивам сказок, стихов и семейных историй (без статистического подсчёта).
</a:t>
            </a:r>
            <a:endParaRPr lang="en-US" sz="96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Архангел Рафаил ассоциируется с исцелением и помощью в пути. В произведениях он поддерживает героя, если тот физически или морально «ранен», и напоминает: путь продолжается.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ангельские образы в литературе и культуре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Архангел Михаил чаще связывают с защитой и борьбой со злом. В текстах, где речь идёт о стойкости, он становится символом силы, которая помогает герою не отступить.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Архангел Гавриил выступает как важная весть. Когда в сюжете появляется разговор, предупреждение или «правильное слово», именно Гавриил помогает почувствовать значение сообщения и ответственности.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ангел действует в литературном сюжете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Типовой ход в легендах, сказках, притчах и лирических текстах: событие → вмешательство → изменение героя → вывод.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4925" y="1760755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31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9175" y="3334419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Ангел-хранитель в представлениях людей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20176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защита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3349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Ангел-хранитель воспринимается как защитник, которого человек не всегда видит. В рассказах он оберегает от беды, когда вокруг темно, опасно или слишком трудно действовать самому.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405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пути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723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представлениях и семейных историях ангел-хранитель связывают с дорогой. Он помогает добраться, избежать ошибок и почувствовать, что выбор маршрута тоже имеет значение.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3711900" y="3333514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Утешение и скрытая поддержка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3029175" y="3934989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этот образ помогает передать ощущение: человек не остаётся один. Герой успокаивается, доверяет и начинает верить, что помощь приходит вовремя и не всегда заметна сразу.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Ангел в живописи, иконописи и книге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фигура в храме: почему важны детали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церковном искусстве ангела часто выделяют крыльями, сиянием и светлой одеждой. От этого образ становится торжественным и «памятным»: зритель чувствует надежду и внутреннюю опору. Художник подчёркивает не обычность, а связь с высшим смыслом.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Ангел как нежная помощь на страницах школьной книги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книжных иллюстрациях ангел нередко выглядит мягче и ближе к детскому восприятию. Его можно показать в момент утешения или поддержки героя: взгляд спокойный, жест бережный. Поэтому образ хорошо входит в сказки, хрестоматии и учебные задания для школьников.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узнаваемость: композиция и символы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ангел сразу «читался», художники используют повторяющиеся признаки: крылья, нимб или сияющий фон. Иногда добавляют трубу как знак важного события или светлые цвета как обещание добра. Так иллюстрация помогает ученику распознать смысл даже без подробного текста.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Ангел в литературе и сказках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сказках, притчах и рассказах ангел нередко приходит на помощь: предупреждает, поддерживает или бережно направляет героя, когда он стоит перед выбором и рискует ошибиться.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Ангел становится знаком светлой силы: он не просто украшает историю, а подчёркивает, что добро возможно, даже если герою приходится переживать страх, сомнения и испытания.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образ ангела автор помогает говорить о совести и милосердии, о прощении и восстановлении доверия. Ангельское вмешательство делает нравственный смысл сюжета яснее.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181348"/>
            <a:ext cx="4417500" cy="22022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ангела и их значения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Крылья, свет, белый цвет, нимб и труба помогают читателю сразу понять, что перед ним образ, связанный с добром, небом и важным духовным смыслом.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символов работает как «подсказка»: он делает образ возвышенным и помогает связать внешние детали с нравственным смыслом ангела.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описанию символов в рамках школьного анализа литературного образа.
</a:t>
            </a:r>
            <a:endParaRPr lang="en-US" sz="9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ангела часто держится на четырёх базовых чертах: доброте, заботе, свете и внимании к человеку, поэтому он понятен без сложных объяснений.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четыре узнаваемые качества помогают образу ангела легко «узнаваться» и в детских текстах, и во взрослом чтении.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(перечень качеств, сформулированный в описании слайда).
</a:t>
            </a:r>
            <a:endParaRPr lang="en-US" sz="1242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образ ангела встречается сегодня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современных текстах и медиа ангел чаще всего выполняет роль символа поддержки: его образ помогает передать надежду и «защитное» отношение к герою.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Равномерное присутствие в разных сферах показывает устойчивость символа: ангел сохраняет смысл памяти, добра и света, даже выходя за пределы религиозных сюжетов.
</a:t>
            </a:r>
            <a:endParaRPr lang="en-US" sz="1431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перечислению областей в описании слайда (статистических долей не приводится).
</a:t>
            </a:r>
            <a:endParaRPr lang="en-US" sz="9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Ангел в праздниках и семейных традициях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декоре встречаются звёзды и свечи, белый и золотой цвета, а также фигурки ангелов из бумаги, дерева, ткани и керамики; их удобно показывать на примерах фотографий и поделок по темам книг.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ангела часто связывают с Рождеством и памятными датами: его используют в домашнем оформлении и семейных ритуалах, чтобы подчеркнуть идею мира, заботы и духовной поддержки близких.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3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распознаётся образ ангела в тексте и искусстве
</a:t>
            </a:r>
            <a:endParaRPr lang="en-US" sz="2263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распознавания образа по повторяющемуся набору художественных признаков: детали внешности и окружения задают смысл защиты, послания или утешения.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171604"/>
            <a:ext cx="4417500" cy="2221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ангел, человек, мифический герой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 главное различие: дело не столько в силе, сколько в смысле образа — нравственной поддержке и «связи с высшим» у ангела.
</a:t>
            </a:r>
            <a:endParaRPr lang="en-US" sz="1477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тексте доминируют признаки «помощи свыше» и морального ориентира, образ чаще воспринимается как ангельский; иначе автор строит сюжет через выбор человека или подвиг героя.
</a:t>
            </a:r>
            <a:endParaRPr lang="en-US" sz="1313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описания из содержания слайда.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Ангел в языке и повседневной речи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«ангел-хранитель», «ангельский характер» и «как ангел» звучат как похвала и поддержка. Они передают доброту, нежность, терпение и бережное отношение к людям.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сравнениях образ ангела помогает описать заботу без лишних слов: человек ведёт себя мягко, старается не причинять вреда и умеет быть внимательным к чужим чувствам.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речь «закрепляет» этот образ как понятный символ: школьникам легче соотнести устойчивое выражение с литературным чтением и распознать, что речь идёт о добре и защите.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ангел в разговорной речи работает как мост между культурой и личным опытом: он напоминает о совести и внутреннем свете, который человек выбирает сохранить.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при анализе образа ангела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проверка буквального смысла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определите, представлен ли ангел как религиозное существо в сюжете или упоминается лишь как персонаж-помощник.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поиск символического значения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ангел не действует «по буквальным правилам», ищите, что он означает: свет, надежду, связь миров или нравственную поддержку герою.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оценка роли в художественном смысле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детали образа с поступками героя: какую мысль автор подчёркивает через помощь ангела и какой вывод делает читателю.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почему образ ангела остаётся важным в литературе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Ангел соединяет религиозный смысл, художественную красоту и человеческую потребность в защите и надежде. Поэтому образ понятен школьникам: он говорит о добре, поддержке, совести и выборе между светом и тьмой.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2026-05-15T05:52:44Z</dcterms:created>
  <dcterms:modified xsi:type="dcterms:W3CDTF">2026-05-15T05:52:44Z</dcterms:modified>
</cp:coreProperties>
</file>