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1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водорослей и их роль для человека: главные вопросы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3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Погружаемся в мир водорослей: природа, значение, влияние на человека и проблемы.
</a:t>
            </a:r>
            <a:endParaRPr lang="en-US" sz="341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фотосинтезирующие организмы, насчитывающие свыше 50 000 видов, от прокариотических цианобактерий до сложных эукариотов. Они появились более миллиарда лет назад и создали кислородную атмосферу Земли.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Водоросли: древние организмы, меняющие планету
</a:t>
            </a:r>
            <a:endParaRPr lang="en-US" sz="2481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водоросли — хлорелла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одноклеточные водоросли с яркой зелёной окраской. Они содержат хлорофилл и широко распространены в пресных водоёмах, играя важную роль в экосистемах.
</a:t>
            </a:r>
            <a:endParaRPr lang="en-US" sz="1273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— ламинария
</a:t>
            </a:r>
            <a:pPr algn="ctr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морские макроводоросли, достигающие нескольких метров в длину. Ламинария обитает на холодных морских побережьях и используется в пище и удобрениях.
</a:t>
            </a:r>
            <a:endParaRPr lang="en-US" sz="1272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 — порфира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водоросли с характерным красным оттенком из-за особых пигментов. Порфира ценится как сырьё для суши и её применяют в пищевой промышленности.
</a:t>
            </a:r>
            <a:endParaRPr lang="en-US" sz="1273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1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водорослей и их представители
</a:t>
            </a:r>
            <a:endParaRPr lang="en-US" sz="25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экосистемы — дом для большинства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90% всей биомассы водорослей сосредоточено в океанах и морях. Они формируют подводные сады, являясь основой для множества морских организмов.
</a:t>
            </a:r>
            <a:endParaRPr lang="en-US" sz="1436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Пресные водоёмы: реки, озёра, пруды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с пресной водой населяют многочисленные виды водорослей, поддерживая пищевые цепи и участвуя в очищении воды.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почва и даже кора деревьев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водорослей адаптировались к жизни вне воды, колонизируя влажные поверхности почвы и древесины, влияя на микроклимат и биоразнообразие.
</a:t>
            </a:r>
            <a:endParaRPr lang="en-US" sz="1469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обитания водорослей: разнообразие сред
</a:t>
            </a:r>
            <a:endParaRPr lang="en-US" sz="231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зеленые и красные водоросли, составляя 75% всего разнообразия.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этих групп отражает их экологическую адаптивность и важность в экосистемах.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Register of Marine Species, 2022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видов водорослей разных групп: сравнительный анализ
</a:t>
            </a:r>
            <a:endParaRPr lang="en-US" sz="210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водоросли, особенно диатомовые, участвуют в фотосинтезе, играя ключевую роль в газообмене планеты.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кислорода на Земле производят именно водоросли, обеспечивая дыхание всех живых организмов.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научный консорциум по морской биологии,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производители пищи
</a:t>
            </a:r>
            <a:pPr algn="ctr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первичные производители, которые преобразуют солнечную энергию в органические вещества. Они питают зоопланктон и мелких ракообразных, служа основой для всей водной жизни.
</a:t>
            </a:r>
            <a:endParaRPr lang="en-US" sz="1241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здоровье экосистем
</a:t>
            </a:r>
            <a:pPr algn="ctr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водорослей исчезла бы пища для многих водных животных. Их удаление приведёт к разрушению экосистем и потере биологического разнообразия.
</a:t>
            </a:r>
            <a:endParaRPr lang="en-US" sz="1392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водорослей в пищевой цепи водных экосистем
</a:t>
            </a:r>
            <a:endParaRPr lang="en-US" sz="245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493299"/>
            <a:ext cx="4151400" cy="20608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крупнейших водорослей, их местообитание и сферы применения.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водоросли формируют экосистемы и имеют важное бытовое и экономическое значение.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водоросли: характеристика и значение
</a:t>
            </a:r>
            <a:endParaRPr lang="en-US" sz="2514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Российское гидробиологическое общество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и отрицательное влияние водорослей на экосистемы
</a:t>
            </a:r>
            <a:endParaRPr lang="en-US" sz="2104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поглощают избыточные питательные вещества, способствуя очистке воды и препятствуя размножению вредных микробов.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рост водорослей ведёт к цветению, которое истощает кислород и вызывает гибель водных организмов, нарушая баланс экосистемы.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азота и фосфора из удобрений и сточных вод стимулирует бурный рост водорослей, приводящий к цветению.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воды: причины и последствия
</a:t>
            </a:r>
            <a:endParaRPr lang="en-US" sz="2798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Отравление воды токсинами водорослей вызывает массовую гибель рыбы и разрушает экосистемы.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пример — «красные приливы» в Балтийском море, наносящие ущерб рыболовству и экологии.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снижает прозрачность воды, что ухудшает условия обитания для подводных организмов.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при цветении воды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экологические исследования причин и последствий цветения водорослей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 — традиционный источник питания в Азии
</a:t>
            </a:r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 широко применяется в японской и китайской кухне. Это богатый источник йода и витаминов, включаемый в морские салаты и супы. В некоторых регионах водоросли составляют до 20% традиционного рациона.
</a:t>
            </a:r>
            <a:endParaRPr lang="en-US" sz="1242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Агар и альгинаты: натуральные загустители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45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Экстракты водорослей, такие как агар и альгинаты, служат в пищевой промышленности для производства йогуртов, мороженого и мармелада. Эти вещества придают продуктам нужную текстуру и стабильность.
</a:t>
            </a:r>
            <a:endParaRPr lang="en-US" sz="1458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Блюда из водорослей в современном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используются в салатах, роллах и закусках, расширяя рацион и способствуя здоровье. Их польза заключается в высоком содержании микроэлементов и минимальной калорийности.
</a:t>
            </a:r>
            <a:endParaRPr lang="en-US" sz="1469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ценность и промышленное использование водорослей
</a:t>
            </a:r>
            <a:endParaRPr lang="en-US" sz="21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3575" y="1068000"/>
            <a:ext cx="4172150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использование экстрактов водорослей в различных продуктах косметики и бытовой химии.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широко интегрированы в индустрию красоты, улучшая качество кожи и волос благодаря природным компонентам.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водорослей в косметике и бытовой химии
</a:t>
            </a:r>
            <a:endParaRPr lang="en-US" sz="2104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ассоциация косметологии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Микроводоросли служат сырьём для производства биодизеля — экологически чистого топлива, заменяющего нефть и уменьшающего вредные выбросы.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2021 году мировой объём производства биотоплива из водорослей достиг около 6 миллионов тонн, демонстрируя рост интереса и развития технологий.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водорослей не влияет на земные запасы продовольствия, что делает их перспективным ресурсом в поисках устойчивой энергетики.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Биотопливо из водорослей: перспектива энергетики
</a:t>
            </a:r>
            <a:endParaRPr lang="en-US" sz="247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 и йод — основа медицинских препаратов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Йод, добываемый из ламинарии, применяется в препаратах для лечения заболеваний щитовидной железы и дезинфекции раневых поверхностей. Это важный компонент аптечек.
</a:t>
            </a:r>
            <a:endParaRPr lang="en-US" sz="1273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Спирулина в спортивном питании и БАДах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Спирулина содержит витамины группы В, белки и минералы, поддерживающие иммунитет и энергию. Её добавляют в биологически активные комплексы и пищевые добавки.
</a:t>
            </a:r>
            <a:endParaRPr lang="en-US" sz="1273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Антибактериальные свойства водорослей
</a:t>
            </a:r>
            <a:pPr algn="ctr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вещества из водорослей способны замедлять рост патогенных микроорганизмов, что используется при разработке новых лекарств и дезинфектантов.
</a:t>
            </a:r>
            <a:endParaRPr lang="en-US" sz="1277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3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применение водорослей: польза и применение
</a:t>
            </a:r>
            <a:endParaRPr lang="en-US" sz="213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Цианобактерии, опасные для человека и животных, выделяют токсины, способные привести к закрытию пляжей и прекращению водозабора для питья.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проблемы, связанные с водорослями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Недостаточная очистка сточных вод приводит к избыточному поступлению питательных веществ в водоёмы, вызывая массовое цветение водорослей и нарушая экосистемы.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при жаркой погоде уровень токсичности водорослей существенно возрастает, что усиливает риски для здоровья населения и природы.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 вред водорослей для человека и экосистем
</a:t>
            </a:r>
            <a:endParaRPr lang="en-US" sz="244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являются важным источником пищи и биологически активных добавок, составляя основу многих пищевых продуктов и лекарств.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как сырьё в промышленности для производства косметики, биотоплива и различных синтетических материалов.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эффективно очищают воду и воздух, регулируя содержание вредных веществ в окружающей среде.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цветение водорослей может вызвать аллергические реакции, ухудшение качества воды и гибель водных обитателей.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ежегодно поглощают миллиарды тонн CO2, способствуя снижению парникового эффекта. Они играют ключевую роль в круговороте углерода между океаном и атмосферой.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углекислого газа и регуляция климата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водорослей в углеродном цикле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водорослям, мировой океан замедляет темпы глобального потепления, поддерживая климатический баланс и способствуя устойчивости экосистем.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глобальное потепление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исследований водорослей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исследуют водоросли для получения белковых добавок и биоматериалов с перспективой применения в медицине и пищевой промышленности.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разработки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Биотехнологические лаборатории в России, Китае и США активно работают над новыми лекарствами и экологичными продуктами на основе водорослей.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проекты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Растущий интерес вызван возможностями снижения загрязнения и создания устойчивых ресурсов, что расширяет горизонты применения водорослей.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и экономический интерес
</a:t>
            </a:r>
            <a:endParaRPr lang="en-US" sz="131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водорослей для экологии и общества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незаменимый природный ресурс, требующий бережного использования и охраны. Их биоразнообразие способствует поддержанию жизни на планете и здоровью будущих поколений.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2026-05-07T15:32:49Z</dcterms:created>
  <dcterms:modified xsi:type="dcterms:W3CDTF">2026-05-07T15:32:49Z</dcterms:modified>
</cp:coreProperties>
</file>