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тела и движение: как человек может бегать, прыгать и стоять
</a:t>
            </a:r>
            <a:endParaRPr lang="en-US" sz="2118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узнаем, как тело держит нас и помогает двигаться.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знать, как устроено наше тело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Скелет, мышцы и суставы помогают нам сидеть ровно, бегать на перемене и носить рюкзак. Если понимать, как работает тело, легче беречь его и чувствовать себя бодрым каждый день.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— прочная опора тела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Каркас тела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образуют прочный каркас, который придаёт телу форму и помогает ему не «расплываться». Благодаря этому человек может стоять прямо, ходить и сохранять устойчивость.
</a:t>
            </a:r>
            <a:endParaRPr lang="en-US" sz="917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Защитники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кости охраняют особенно важные органы. Череп защищает мозг, а рёбра прикрывают сердце и лёгкие, словно надёжный щит, который всегда с нами.
</a:t>
            </a:r>
            <a:endParaRPr lang="en-US" sz="917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для движений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поддерживает туловище, а кости ног принимают на себя вес тела. Поэтому мы можем быстро бегать, подпрыгивать и даже приземляться после прыжка.
</a:t>
            </a:r>
            <a:endParaRPr lang="en-US" sz="917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имеет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длинные кости находятся в ногах. Они помогают делать широкий шаг и развивать скорость, а ещё делают прыжки более сильными и уверенными.
</a:t>
            </a:r>
            <a:endParaRPr lang="en-US" sz="91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взрослых именно столько костей образует скелет, а у детей их немного больше: часть костей ещё растёт и затем срастается.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данные, учебные материалы по биологии и окружающему миру
</a:t>
            </a:r>
            <a:endParaRPr lang="en-US" sz="613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206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количество костей обычно насчитывается у взрослого человека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— сила, которая двигает тело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910825" y="192942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шестисот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теле человека очень много мышц. Они работают не по одной, а целыми командами, поэтому мы можем ходить, смеяться, поднимать предметы и даже моргать.
</a:t>
            </a:r>
            <a:endParaRPr lang="en-US" sz="762" dirty="0"/>
          </a:p>
        </p:txBody>
      </p:sp>
      <p:sp>
        <p:nvSpPr>
          <p:cNvPr id="11" name="Text 3"/>
          <p:cNvSpPr txBox="1"/>
          <p:nvPr/>
        </p:nvSpPr>
        <p:spPr>
          <a:xfrm>
            <a:off x="5910825" y="256251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с костями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 прикрепляются к костям с помощью сухожилий. Когда мышца сокращается, она тянет кость, и часть тела меняет положение. Всё очень ловко, почти как маленький механизм.
</a:t>
            </a:r>
            <a:endParaRPr lang="en-US" sz="756" dirty="0"/>
          </a:p>
        </p:txBody>
      </p:sp>
      <p:sp>
        <p:nvSpPr>
          <p:cNvPr id="12" name="Text 4"/>
          <p:cNvSpPr txBox="1"/>
          <p:nvPr/>
        </p:nvSpPr>
        <p:spPr>
          <a:xfrm>
            <a:off x="5910825" y="3195608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мышцы — разные дела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Бицепс помогает сгибать руку, мышцы ног нужны для бега и прыжков, а мышцы спины удерживают тело в ровном положении. Каждая мышца знает свою работу.
</a:t>
            </a:r>
            <a:endParaRPr lang="en-US" sz="779" dirty="0"/>
          </a:p>
        </p:txBody>
      </p:sp>
      <p:sp>
        <p:nvSpPr>
          <p:cNvPr id="13" name="Text 5"/>
          <p:cNvSpPr txBox="1"/>
          <p:nvPr/>
        </p:nvSpPr>
        <p:spPr>
          <a:xfrm>
            <a:off x="5910825" y="3828697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без отдыха не любит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нагрузки мышцам нужен покой, вода и время на восстановление. Если их не беречь, они быстрее устают, а движения становятся менее точными и менее лёгкими.
</a:t>
            </a:r>
            <a:endParaRPr lang="en-US" sz="75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движение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команда мозга превращается в шаг, прыжок или поворот.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91850" y="3436634"/>
            <a:ext cx="201150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 соединяют кости и помогают им двигаться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Локоть и колено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суставы работают похожим образом: они сгибаются и разгибаются, помогая нам брать предметы, садиться, вставать и шагать. Без них движения были бы очень скованными.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Плечо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Плечевой сустав может двигаться почти во все стороны. Благодаря этому мы можем поднимать руку, махать другу, доставать книжку с полки и тянуться вверх.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 и жидкость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концах костей есть хрящ, а внутри сустава — специальная жидкость. Они уменьшают трение, поэтому кости двигаются мягко, без лишнего «скрипа».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и правильная осанка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9427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ось тела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состоит из позвонков и поддерживает голову, шею и туловище. Он помогает нам держаться прямо и сохранять устойчивость, когда мы идём, сидим или наклоняемся.
</a:t>
            </a:r>
            <a:endParaRPr lang="en-US" sz="1018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804551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изгибы
</a:t>
            </a:r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естественные изгибы работают как пружинки: они смягчают толчки при ходьбе, беге и прыжках. Благодаря этому тело меньше трясётся и устаёт медленнее.
</a:t>
            </a:r>
            <a:endParaRPr lang="en-US" sz="1152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6663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осанка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осанка — это ровная спина, расслабленные плечи и голова, которая не уезжает далеко вперёд. Так телу легче работать, а спине — не капризничать.
</a:t>
            </a:r>
            <a:endParaRPr lang="en-US" sz="113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нужно двигаться каждый день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971730" y="2375213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второй: кости получают нагрузку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бега, прыжков и игр кости тоже «тренируются». Умеренная нагрузка помогает им становиться крепче, а телу — лучше справляться с повседневными делами.
</a:t>
            </a:r>
            <a:endParaRPr lang="en-US" sz="806" dirty="0"/>
          </a:p>
        </p:txBody>
      </p:sp>
      <p:sp>
        <p:nvSpPr>
          <p:cNvPr id="11" name="Text 3"/>
          <p:cNvSpPr txBox="1"/>
          <p:nvPr/>
        </p:nvSpPr>
        <p:spPr>
          <a:xfrm>
            <a:off x="971750" y="3033528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третий: сердце и лёгкие работают бодрее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игры заставляют сердце перекачивать кровь быстрее, а лёгкие — чаще дышать. Так организм получает больше кислорода и легче справляется с усталостью.
</a:t>
            </a:r>
            <a:endParaRPr lang="en-US" sz="806" dirty="0"/>
          </a:p>
        </p:txBody>
      </p:sp>
      <p:sp>
        <p:nvSpPr>
          <p:cNvPr id="12" name="Text 4"/>
          <p:cNvSpPr txBox="1"/>
          <p:nvPr/>
        </p:nvSpPr>
        <p:spPr>
          <a:xfrm>
            <a:off x="971730" y="1716900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первый: мышцы становятся сильнее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двигаемся, мышцы работают и постепенно крепнут. Они лучше поддерживают тело, помогают держать осанку и делают движения более уверенными и точными.
</a:t>
            </a:r>
            <a:endParaRPr lang="en-US" sz="806" dirty="0"/>
          </a:p>
        </p:txBody>
      </p:sp>
      <p:sp>
        <p:nvSpPr>
          <p:cNvPr id="13" name="Text 5"/>
          <p:cNvSpPr txBox="1"/>
          <p:nvPr/>
        </p:nvSpPr>
        <p:spPr>
          <a:xfrm>
            <a:off x="971750" y="3691836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четвёртый: появляется ловкость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развивает равновесие, быстроту реакции и координацию. Поэтому даже короткая зарядка или подвижная игра каждый день делают тело более ловким и выносливым.
</a:t>
            </a:r>
            <a:endParaRPr lang="en-US" sz="80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помогает костям и мышцам расти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910825" y="192942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для костей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нужен, чтобы кости были крепкими и могли расти. Его особенно много в молоке, твороге, сыре и некоторых других полезных продуктах.
</a:t>
            </a:r>
            <a:endParaRPr lang="en-US" sz="821" dirty="0"/>
          </a:p>
        </p:txBody>
      </p:sp>
      <p:sp>
        <p:nvSpPr>
          <p:cNvPr id="11" name="Text 3"/>
          <p:cNvSpPr txBox="1"/>
          <p:nvPr/>
        </p:nvSpPr>
        <p:spPr>
          <a:xfrm>
            <a:off x="5910825" y="256251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 для мышц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 помогает мышцам становиться сильнее после движения и игр. Он есть в рыбе, яйцах, молочных продуктах и многих других блюдах, знакомых каждому школьнику.
</a:t>
            </a:r>
            <a:endParaRPr lang="en-US" sz="756" dirty="0"/>
          </a:p>
        </p:txBody>
      </p:sp>
      <p:sp>
        <p:nvSpPr>
          <p:cNvPr id="12" name="Text 4"/>
          <p:cNvSpPr txBox="1"/>
          <p:nvPr/>
        </p:nvSpPr>
        <p:spPr>
          <a:xfrm>
            <a:off x="5910825" y="3195608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 в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 помогает организму использовать кальций. Его получает не только еда, но и солнечный свет, поэтому прогулки на улице тоже очень полезны.
</a:t>
            </a:r>
            <a:endParaRPr lang="en-US" sz="797" dirty="0"/>
          </a:p>
        </p:txBody>
      </p:sp>
      <p:sp>
        <p:nvSpPr>
          <p:cNvPr id="13" name="Text 5"/>
          <p:cNvSpPr txBox="1"/>
          <p:nvPr/>
        </p:nvSpPr>
        <p:spPr>
          <a:xfrm>
            <a:off x="5910825" y="3828697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Разнообразное меню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Овощи, крупы, рыба, яйца и молочные продукты помогают телу расти и не уставать. Чем разнообразнее еда, тем легче костям и мышцам работать дружно.
</a:t>
            </a:r>
            <a:endParaRPr lang="en-US" sz="76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игрой тело нужно подготовить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перед бегом, прыжками и подвижной игрой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9558" y="1959900"/>
            <a:ext cx="3423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1463" y="1986438"/>
            <a:ext cx="3423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2173" y="2022558"/>
            <a:ext cx="398700" cy="31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48173" y="1986438"/>
            <a:ext cx="244500" cy="391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кости и мышцы каждый день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рюкзак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 не должен быть слишком тяжёлым, иначе спина быстро устанет и начнёт сутулиться. Носить его лучше на двух лямках, чтобы нагрузка распределялась ровно.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за партой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Сидеть полезно прямо: спина опирается, ноги стоят на полу, а плечи остаются расслабленными. Такая посадка помогает не уставать и сохранять красивую осанку.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обувь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обувь поддерживает стопу, помогает уверенно ходить и уменьшает лишнюю нагрузку на ноги. В ней легче бегать, прыгать и не спотыкаться на площадке.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для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учёбы полезно вставать, потягиваться и делать короткую разминку. Несколько движений помогают мышцам не застывать и делают тело бодрее на весь день.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Травмы: ушибы, растяжения и переломы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Ушиб после удара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Ушиб появляется, когда тело сильно ударяется о твёрдый предмет. Обычно место боли может припухнуть и стать чувствительным, но кость при этом не ломается.
</a:t>
            </a:r>
            <a:endParaRPr lang="en-US" sz="917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Растяжение связок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Растяжение случается, если связки тянутся слишком сильно или частично повреждаются. После этого движение становится болезненным, а сустав может казаться неустойчивым.
</a:t>
            </a:r>
            <a:endParaRPr lang="en-US" sz="917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 кости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 означает, что кость сломалась. В таком случае человеку трудно двигать рукой или ногой, а боль часто бывает сильной и резкой.
</a:t>
            </a:r>
            <a:endParaRPr lang="en-US" sz="917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сильная боль, отёк, кровь или конечность почти не двигается, нужно сразу позвать взрослого. Самому терпеть и играть дальше нельзя — нужен врач.
</a:t>
            </a:r>
            <a:endParaRPr lang="en-US" sz="91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ребёнок растёт и становится сильнее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удлиняются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костях есть специальные зоны роста. Пока ребёнок растёт, они помогают костям становиться длиннее и крепче.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тренируются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бегает, прыгает и играет, мышцы работают чаще и становятся сильнее. Движение помогает телу развиваться дружно, как хорошая команда.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питание помогают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сне организм отдыхает и восстанавливается, а полезная еда даёт строительный материал для костей и мышц. Поэтому росту нужны не только игры, но и режим.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тело не теряет равновесие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смотрят вперёд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идёт по дорожке или бежит за мячом, глаза подсказывают, где находятся ступеньки, камешки и повороты. Благодаря зрению легче выбрать путь и не споткнуться о коварный бордюр.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 ловит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внутреннем ухе есть вестибулярный аппарат. Он помогает понять, в каком положении находится тело, когда мы поворачиваемся, подпрыгиваем или кружимся, будто на карусели, только без очереди.
</a:t>
            </a:r>
            <a:endParaRPr lang="en-US" sz="992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и мышцы договариваются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передаёт мышцам точные команды: напрячься, расслабиться, повернуть, остановиться. Так человек может идти по прямой, ловить мяч и не падать после весёлого прыжка в сторону.
</a:t>
            </a:r>
            <a:endParaRPr lang="en-US" sz="97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начинается обычный шаг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решением, сигналом нервов и движением тела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нашем теле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910825" y="192942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кость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Бедренная кость — самая большая в теле человека. Она выдерживает большую нагрузку, когда мы стоим, идём, прыгаем и поднимаемся по лестнице, даже если очень спешим.
</a:t>
            </a:r>
            <a:endParaRPr lang="en-US" sz="756" dirty="0"/>
          </a:p>
        </p:txBody>
      </p:sp>
      <p:sp>
        <p:nvSpPr>
          <p:cNvPr id="11" name="Text 3"/>
          <p:cNvSpPr txBox="1"/>
          <p:nvPr/>
        </p:nvSpPr>
        <p:spPr>
          <a:xfrm>
            <a:off x="5910825" y="256251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маленькие косточки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ухе находятся самые маленькие косточки тела. Они помогают нам слышать звуки, а их размер совсем крошечный, хотя работа у них очень серьёзная.
</a:t>
            </a:r>
            <a:endParaRPr lang="en-US" sz="789" dirty="0"/>
          </a:p>
        </p:txBody>
      </p:sp>
      <p:sp>
        <p:nvSpPr>
          <p:cNvPr id="12" name="Text 4"/>
          <p:cNvSpPr txBox="1"/>
          <p:nvPr/>
        </p:nvSpPr>
        <p:spPr>
          <a:xfrm>
            <a:off x="5910825" y="3195608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работает командой
</a:t>
            </a:r>
            <a:pPr algn="l" indent="0" marL="0">
              <a:lnSpc>
                <a:spcPct val="115000"/>
              </a:lnSpc>
              <a:buNone/>
            </a:pPr>
            <a:r>
              <a:rPr lang="en-US" sz="76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улыбнуться, трудятся сразу многие мышцы лица. Поэтому добрая улыбка — это маленькая гимнастика, которая получается у нас почти без усилий.
</a:t>
            </a:r>
            <a:endParaRPr lang="en-US" sz="760" dirty="0"/>
          </a:p>
        </p:txBody>
      </p:sp>
      <p:sp>
        <p:nvSpPr>
          <p:cNvPr id="13" name="Text 5"/>
          <p:cNvSpPr txBox="1"/>
          <p:nvPr/>
        </p:nvSpPr>
        <p:spPr>
          <a:xfrm>
            <a:off x="5910825" y="3828697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 включает всё тело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бежит, работают не только ноги. В движении помогают спина, живот и руки, а тело становится похожим на слаженную спортивную команду.
</a:t>
            </a:r>
            <a:endParaRPr lang="en-US" sz="75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упражнения для сильной опоры тела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775200" y="1836175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Скакалка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Прыжки через скакалку тренируют ноги, стопы и координацию. Это весёлое упражнение помогает двигаться легче, быстрее и увереннее, словно тело учится подпрыгивать по команде.
</a:t>
            </a:r>
            <a:endParaRPr lang="en-US" sz="736" dirty="0"/>
          </a:p>
        </p:txBody>
      </p:sp>
      <p:sp>
        <p:nvSpPr>
          <p:cNvPr id="12" name="Text 3"/>
          <p:cNvSpPr txBox="1"/>
          <p:nvPr/>
        </p:nvSpPr>
        <p:spPr>
          <a:xfrm>
            <a:off x="775200" y="2374785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Приседания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Приседания укрепляют мышцы ног и помогают держать равновесие. Если делать их спокойно и правильно, тело становится выносливее, а вставать и садиться легче.
</a:t>
            </a:r>
            <a:endParaRPr lang="en-US" sz="767" dirty="0"/>
          </a:p>
        </p:txBody>
      </p:sp>
      <p:sp>
        <p:nvSpPr>
          <p:cNvPr id="13" name="Text 4"/>
          <p:cNvSpPr txBox="1"/>
          <p:nvPr/>
        </p:nvSpPr>
        <p:spPr>
          <a:xfrm>
            <a:off x="775200" y="2913396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Ползание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Ползание хорошо развивает плечи, руки, спину и живот. Оно учит тело работать согласованно, а ещё очень нравится детям, потому что похоже на весёлое приключение.
</a:t>
            </a:r>
            <a:endParaRPr lang="en-US" sz="736" dirty="0"/>
          </a:p>
        </p:txBody>
      </p:sp>
      <p:sp>
        <p:nvSpPr>
          <p:cNvPr id="14" name="Text 5"/>
          <p:cNvSpPr txBox="1"/>
          <p:nvPr/>
        </p:nvSpPr>
        <p:spPr>
          <a:xfrm>
            <a:off x="775200" y="3451994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Ходьба на носках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Ходьба на носках укрепляет стопы и мышцы ног. Такое упражнение помогает лучше чувствовать своё тело и делает походку более собранной и ловкой.
</a:t>
            </a:r>
            <a:endParaRPr lang="en-US" sz="839" dirty="0"/>
          </a:p>
        </p:txBody>
      </p:sp>
      <p:sp>
        <p:nvSpPr>
          <p:cNvPr id="15" name="Text 6"/>
          <p:cNvSpPr txBox="1"/>
          <p:nvPr/>
        </p:nvSpPr>
        <p:spPr>
          <a:xfrm>
            <a:off x="775200" y="3990600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 мячом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Ловля и бросание мяча развивают реакцию, координацию и внимание. Во время игры работают руки, глаза и ноги, а ещё появляется много радостного движения.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происходит, если мало двигаться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88350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слабеют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долго сидеть и почти не двигаться, мышцы работают мало и постепенно становятся слабее. Телу потом труднее бегать, прыгать и долго держать ровную позу.
</a:t>
            </a:r>
            <a:endParaRPr lang="en-US" sz="1181" dirty="0"/>
          </a:p>
        </p:txBody>
      </p:sp>
      <p:sp>
        <p:nvSpPr>
          <p:cNvPr id="10" name="Text 3"/>
          <p:cNvSpPr txBox="1"/>
          <p:nvPr/>
        </p:nvSpPr>
        <p:spPr>
          <a:xfrm>
            <a:off x="5218602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Спина устаёт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движения спина быстрее утомляется, особенно если сидеть ссутулившись. Тогда появляется напряжение, а осанка начинает ухудшаться, словно спина просит короткую прогулку.
</a:t>
            </a:r>
            <a:endParaRPr lang="en-US" sz="1181" dirty="0"/>
          </a:p>
        </p:txBody>
      </p:sp>
      <p:sp>
        <p:nvSpPr>
          <p:cNvPr id="11" name="Text 4"/>
          <p:cNvSpPr txBox="1"/>
          <p:nvPr/>
        </p:nvSpPr>
        <p:spPr>
          <a:xfrm>
            <a:off x="521860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приходит быстрее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6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Малоподвижный день делает человека более вялым и сонным. Поэтому движение, как и сон с едой, нужно каждый день, чтобы тело оставалось бодрым.
</a:t>
            </a:r>
            <a:endParaRPr lang="en-US" sz="1261" dirty="0"/>
          </a:p>
        </p:txBody>
      </p:sp>
      <p:sp>
        <p:nvSpPr>
          <p:cNvPr id="12" name="Text 5"/>
          <p:cNvSpPr txBox="1"/>
          <p:nvPr/>
        </p:nvSpPr>
        <p:spPr>
          <a:xfrm>
            <a:off x="98835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Ловкость снижается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тело мало тренируется, движения становятся менее точными и медленными. Человеку труднее быстро поворачиваться, ловить предметы и сохранять равновесие.
</a:t>
            </a:r>
            <a:endParaRPr lang="en-US" sz="124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 тело работает как дружная команда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держат форму, мышцы дают силу, суставы делают движения гибкими, а нервы связывают всё вместе. Если двигаться, питаться правильно и держать осанку, тело ответит бодростью и благодарностью.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2026-05-26T03:25:09Z</dcterms:created>
  <dcterms:modified xsi:type="dcterms:W3CDTF">2026-05-26T03:25:09Z</dcterms:modified>
</cp:coreProperties>
</file>