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Зощенко-моралист: смех, который проверяет совесть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Зощенко превращает бытовую сцену в нравственный экзамен.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и эпоха перемен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писал в годы, когда менялись быт, речь и нормы общения. Его короткие сатирические рассказы точно уловили повседневные нравственные сбои и сделали заметной моральную цену обычных поступков.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 источник нравственного взгляда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 Петербурге и ранняя городская среда дали Зощенко наблюдательность к повседневным жестам, интонациям и бытовым конфликтам, из которых потом вырастала его сатира.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потрясений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война, революция и Гражданская война показали писателю хрупкость привычного порядка. Отсюда его интерес к достоинству человека в условиях разрухи и неопределённости.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тема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бедности и нестабильности усилил внимание Зощенко к внутренней дисциплине. Его герои особенно заметны там, где исчезают внешние правила и остаётся только нравственный выбор.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трудной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интересует не герой исключительного поступка, а обычный человек в неловком бытовом испытании. Именно в таких сценах, по Зощенко, проявляется подлинный характер личности.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саморазоблачение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часто даёт слово наивному и косноязычному рассказчику, который невольно выдаёт собственную ограниченность. Его речь звучит смешно, но именно она разоблачает героя точнее любого авторского комментария.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традицией русской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создаёт эффект двойного зрения: персонаж уверен в своей правоте, а читатель ясно видит ошибку. Здесь ощутима связь с Гоголем и Чеховым, где смешное ведёт к серьёзному нравственному выводу.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маска и «маленький человек»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моральный смысл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толчком становится обыденная ситуация: очередь, разговор, поездка, семейная сцена. На её фоне особенно заметны мелкие эгоистические жесты, которые сначала кажутся незначительными.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конфликт: неловкая реплика, жадность, грубость или попытка оправдаться. Комизм усиливается именно потому, что герой не видит связи между своим поведением и последствиями.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обычно оставляет ощущение нравственного итога: кто-то унижен, отношения испорчены, а самооправдание звучит жалко. Так смешное превращается у Зощенко в точный разговор о совести.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нравственные пороки в сатире Зощенко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показывает, что порок заметен не только в поступке, но и в интонации, жесте и привычке оправдывать себя.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высмеивается бытовой эгоизм: именно он запускает большинство конфликтов и разрушает нормальное человеческое общение.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анализ рассказов М. Зощенко по материалу презентации; дата не требуется.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53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4794" y="1844204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2625" y="1850834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«Аристократка»: ложная культурность под маской приличия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Показная интеллигентность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старается выглядеть культурным и утончённым, но его манеры быстро обнаруживают внутреннюю грубость. Внешняя роль оказывается важнее для него, чем подлинное уважение к собеседнице.
</a:t>
            </a:r>
            <a:endParaRPr lang="en-US" sz="1186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Пирожные и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 театром и пирожными строятся вокруг мелочной экономии и самодовольства. Комизм усиливается, когда стремление к «высокой жизни» сталкивается с жадностью и практической выгоды.
</a:t>
            </a:r>
            <a:endParaRPr lang="en-US" sz="128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убеждает, что культура не сводится к словам о хорошем тоне. Без деликатности, щедрости и внутреннего достоинства любые внешние знаки образованности теряют смысл.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болезни»: страх и достоинство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 у Зощенко показана как пространство, где человек особенно остро чувствует зависимость от чужого взгляда. Здесь страх перед болезнью усиливает растерянность и внутреннюю неуверенность.
</a:t>
            </a:r>
            <a:endParaRPr lang="en-US" sz="1116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строится на неловких объяснениях героя и его жалобном самооправдании. Он стремится смягчить ситуацию словами, но именно речь выдаёт его уязвимость и смятение.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рассказе не отменяет сочувствия. За бытовой нелепостью проступает тема унижения личности, которая легко теряет достоинство в безличной системе повседневных отношений.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соединяет юмор и тревогу: забавный эпизод заставляет задуматься о том, как важно сохранять человеческое достоинство даже в слабости и страхе.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«Нервные люди» и распад повседневной этики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обычная бытовая суета превращается в цепь взаимных раздражений. Люди слишком быстро переходят от мелкого недовольства к открытому конфликту, не успевая остановиться и подумать.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нравственная проверка происходит не в исключительных обстоятельствах, а в тесном, неудобном, повседневном пространстве. Очередь, ожидание и пустяк выявляют истинный уровень культуры.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рассказа — способен ли человек сохранять выдержку, уважение и самоконтроль. У Зощенко именно эти качества оказываются основой повседневной этики.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сцены к нравственному выводу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типичной композиции зощенковского рассказа по материалу презентации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речи достаточно, чтобы выдавать духовную ограниченность героя.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рассказов М. Зощенко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характерные языковые черты — просторечие, штамп и сбивчивая логика — превращают речь персонажа в саморазоблачение и делают моральную оценку особенно наглядной.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старается выглядеть воспитанным и современным, но его поведение быстро обнажает мелочность и жадность. Смешная сцена строится на несоответствии между красивыми словами и грубым поступком, поэтому улыбка сразу переходит в моральную оценку.
</a:t>
            </a:r>
            <a:endParaRPr lang="en-US" sz="844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Пирожное, которое выдает характер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бытовом столкновении персонажи теряют терпение и начинают подозревать друг друга в дурных намерениях. Комизм возникает из суеты и раздражения, но за ним видна привычка ставить собственный комфорт выше уважения к людям.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как испытание на человечность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охотно объясняет себе и другим, почему он «не виноват», хотя ситуация ясно показывает обратное. Чем упорнее его оправдания, тем заметнее внутренняя слабость, и именно в этом рождается у Зощенко нравственный смех.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Самооправдание вместо совести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Зощенко: когда смешно, но не безнаказанно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035611"/>
            <a:ext cx="3812100" cy="16537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 поздний Зощенко: изменение нравственного акцента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от мгновенного сатирического разоблачения писатель приходит к более глубокому самоанализу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текст, тем меньше в нём внешнего комизма и тем сильнее интерес к внутренним причинам человеческой неустойчивости.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Зощенко разных периодов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обращается к собственной биографии и пытается понять, как пережитые потрясения повлияли на страх, раздражение и внутреннюю растерянность.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самовоспитании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что нравственная работа человека начинается не с внешнего поведения, а с честного взгляда на собственные страхи и слабости.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душевной слабостью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сатиры на бытовую неловкость появляется анализ психологических состояний: тревоги, неуверенности, болезненной зависимости от обстоятельств и чужого отношения.
</a:t>
            </a:r>
            <a:endParaRPr lang="en-US" sz="1272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«Перед восходом солнца»: путь к открытому самоанализу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официозной и бытовой фальши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особенно резко высмеивает людей, которые прикрывают эгоизм правильными фразами, вежливой интонацией и показной культурностью, не меняя при этом своего поведения.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легко говорят о воспитанности, дисциплине и приличиях, но в реальном поступке выбирают мелочную выгоду, раздражение или грубость.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эффект возникает там, где внешний облик героя не совпадает с его подлинным характером: слова звучат благопристойно, а действия остаются бесчестными.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разрыв между речью и поступком становится у писателя главным признаком нравственной подмены, а значит — настоящей темой сатиры.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комического конфликта в рассказах Зощенко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источник сатиры почти всегда находится в повседневной среде, где человек особенно быстро теряет самообладание и чувство меры.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конфликт у Зощенко почти всегда переходит в нравственную проверку: важен не повод ссоры, а степень человеческой выдержки.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ключевых рассказов М. Зощенко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887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587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Зощенко остаётся спорным и современным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Неприукрашенная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смягчает слабости героя и не предлагает удобных оправданий. Из-за этой прямоты его тексты иногда кажутся резкими, но именно она делает сатиру убедительной.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Очереди, семейные ссоры, разговоры в учреждении и бытовые мелочи остаются знакомыми и сегодня. Поэтому зощенковские ситуации легко воспринимаются как современные, а не только исторические.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совесть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заставляет сравнивать слова и поступки, внешнюю вежливость и внутреннее отношение к людям. Такая моральная мерка актуальна в любой эпохе.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и традиция русской нравственной прозы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Зощенко продолжает классическую сатирическую линию, но переводит её в форму короткого бытового эпизода и разговорной интонации.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Зощенко состоит в том, что нравственный вывод возникает не из декларации автора, а из самой бытовой сцены и речи героя.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традицией русской литературы XIX–XX веков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в школьном изучении литературы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Зощенко помогают увидеть, что литература говорит не только о великих событиях, но и о повседневной ответственности человека за свои слова, тон и поступки.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обсуждении его произведений удобно говорить о самоконтроле, уважении к другому, цене мелких эгоистических решений и о том, как формируется нравственная привычка.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Зощенко особенно полезен как пример сатиры, которая не читает нотаций, а заставляет читателя самому распознать ложь, грубость и самообман.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Зощенко-моралист: смех, который не освобождает от ответственности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превращает смешное в нравственный экзамен: его герои вызывают улыбку, но одновременно заставляют увидеть цену грубости, самообмана и равнодушия в обычной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2026-05-23T20:26:18Z</dcterms:created>
  <dcterms:modified xsi:type="dcterms:W3CDTF">2026-05-23T20:26:18Z</dcterms:modified>
</cp:coreProperties>
</file>