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A: New students — тема и ключевые идеи урока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Знакомство, школьные фразы и первые диалоги на английском.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пятиклассникам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уверенно начать общение на английском: представиться, задать простой вопрос, попросить помочь и говорить о школе. Эти фразы нужны на уроке, на перемене и в парной работе.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3" y="2128294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57826"/>
            <a:ext cx="238229" cy="190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813" y="2128317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раздела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student, classmate и teacher помогают говорить о людях в школе. Они нужны, чтобы описать, кто учится рядом, кто ведёт урок и с кем идёт разговор.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school, classroom, desk и chair обозначает место, где происходит урок. Пятикласснику важно быстро узнавать эти слова в тексте, на картинке и в устном задании.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book, notebook, pen, pencil и bag относятся к тому, что постоянно используется на занятиях. Они помогают отвечать на вопросы о портфеле, парте и подготовке к уроку.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read, write, listen, speak, ask, answer и learn описывают типичные действия ученика. С ними легко строить короткие фразы и понимать инструкции учителя.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Мини-фразы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особенно важны короткие реплики для простого диалога. Они позволяют задавать вопрос, уточнять информацию и реагировать в классе даже при небольшом словарном запасе.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 первый день урока английского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обычно начинается с короткого приветствия: Hello или Hi. Затем ученик называет своё имя и отвечает на вопрос собеседника без длинных фраз и сложных конструкций.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Nice to meet you помогает показать доброжелательность в начале общения. На неё обычно отвечают Nice to meet you too, чтобы диалог звучал естественно и вежливо.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можно добавить простые сведения: I’m in Class 5A. I’m eleven years old. Такие ответы делают речь более содержательной, но остаются очень понятными для пятиклассника.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 место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дети здороваются, называют имена и сразу включаются в разговор. Это создаёт безопасную атмосферу и помогает быстрее начать говорить с новыми одноклассниками.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первый диалог в классе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школьного знакомства на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51239"/>
            <a:ext cx="5426700" cy="21946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урока английского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помогают участвовать в уроке даже при небольшом словарном запасе.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закрывают самые частые ситуации урока и позволяют говорить вежливо даже с ограниченным словарём.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базовый курс английского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12051"/>
            <a:ext cx="194700" cy="19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12052"/>
            <a:ext cx="194700" cy="19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84492"/>
            <a:ext cx="194700" cy="173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73676"/>
            <a:ext cx="194700" cy="194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712" y="1706500"/>
            <a:ext cx="180075" cy="2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и их названия по-английски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pen, pencil и eraser относятся к самым частым предметам на парте. Их нужно не только узнавать, но и точно использовать в ответах о том, что лежит в пенале.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 часто встречается в заданиях вместе с просьбами показать или одолжить вещь. Это удобное слово для коротких диалогов, где нужно назвать предмет без лишних объяснений.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и textbook не всегда означают одно и то же, поэтому важно различать их по контексту. Это помогает точнее понимать задания и отвечать на вопросы учителя.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лексикой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удобно учить парами: слово и картинка, слово и предмет, слово и короткая фраза. Такой способ делает запоминание быстрее и надёжнее.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носит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Backpack, notebook и diary помогают говорить о том, что ученик приносит в школу каждый день. Такие слова особенно полезны, когда нужно рассказать о подготовке к уроку.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чаще всего в диалогах для 5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речевые блоки чаще всего встречаются в коротких учебных диалогах этого раздела.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приветствие и знакомство: именно они запускают большинство разговоров и задают структуру дальнейшего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диалогов раздела New students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общения с одноклассниками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легко спросить о предмете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ученики часто обмениваются вещами и короткими фразами. Один спрашивает: Have you got a ruler? Can I borrow your pen? Второй отвечает: Here you are. Такой диалог помогает быстро решить бытовую школьную задачу.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любимом предмете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интересы одноклассника, достаточно простого вопроса: What is your favourite subject? Ответ может быть коротким: I like Maths. Или: Yes, I do. Эти фразы помогают начать дружелюбный разговор без сложной грамматики.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общение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легко включаются в разговор, если используют знакомые вопросы: Do you like English? и короткие ответы Yes, I do. / No, I don’t. Такие реплики звучат естественно и подходят для любой парной работы.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 себя на английском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лучше с самой простой информации: I am a student. I am in Year 5. Эти предложения сразу показывают, кто говорит, и подходят для первого знакомства в новом классе.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мне лет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назвать возраст: I am eleven. Такая фраза короткая, понятная и очень часто используется в учебных диалогах. Она делает рассказ о себе более полным.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мне 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добавить интересы: I like English and Music. Это помогает одноклассникам быстрее узнать друг друга и делает представление более живым, чем просто перечисление фактов.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меня есть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сказать о школьных вещах: I have got a blue backpack. Такая деталь связывает личную информацию с темой школы и делает высказывание естественным и 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запомнить новые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пятиклассников особенно полезно сочетать несколько способов одновременно: видеть слово, слышать его и сразу употреблять в 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способ включает слово в действие, тем прочнее оно запоминается и быстрее переходит в устную речь.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иллюстрация по базовому курсу английского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темы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Глагол to be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сначала повторяют am, is, are и учатся выбирать форму по лицу и числу: I am, he is, they are.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Вопросы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отрабатываются простые вопросы о имени и возрасте, например What is your name? и How old are you?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Конструкция have got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вводится модель I have got / You have got для описания того, что есть у ученика, например учебных принадлежностей.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дети используют полные и краткие ответы: I’m… Yes, I have, No, I haven’t, чтобы говорить уверенно и без лишних слов.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и школьные места по-английски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начинается урок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классной комнаты стоит blackboard, а рядом — teacher’s desk. Ученики сразу видят, где проходит объяснение, и легко запоминают слова для главных предметов в классе.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лежат вещи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desk можно увидеть pen, notebook и textbook, а рядом стоит chair. Такие подписи помогают быстро соотнести предмет и его место в реальной школьной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дверь и книжная полка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window, door и bookshelf часто встречаются в описании кабинета. Фразы near the window и next to the door показывают, как говорить о расположении предметов по-английски.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учебным диалогом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поэтапной работе с коротким школьным диалогом в 5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75148"/>
            <a:ext cx="5597100" cy="2666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русских и английских школьных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этой темы удобно учить парами: русский вариант помогает быстрее понять значение, а английский — сразу использовать слово в 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не совпадает с русским по звучанию, поэтому лучше запоминать их в паре с переводом и примером.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уверенность при изучении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постепенно: сначала дети узнают слова, а затем начинают опираться на них в ответах и мини-диалогах.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и устная практика заметно повышают уверенность уже в пределах одного раздела.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темы «New students»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произношение, порядок слов, различение похожих фраз и орфография; именно на них стоит сделать акцент при повторении.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ошибок требуют отдельной тренировки на уроке.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«New students»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выполнения заданий по теме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своё имя, класс и возраст, не теряя логики высказывания. Такой ответ показывает, что базовые модели знакомства уже усвоены.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называет школьные предметы и принадлежности, связывая слово с картинкой или предметом. Это особенно важно в заданиях на подписи и карточки.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ученик задаёт простой вопрос, отвечает коротко и вежливо, не путаясь в репликах. Это делает общение естественным и понятным.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уместно говорит Please, Thank you, Here you are и похожие выражения. Благодаря этому мини-диалог звучит живо и соответствует школьной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хорошим результатом по разделу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короткий разговор о знакомстве и узнаёт в нём знакомые слова. Он может определить, кто говорит, и о чём идёт речь.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свой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построить несколько простых предложений о себе и школе. Такой результат показывает, что материал раздела уже можно использовать в 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сообщает имя, возраст, класс и несколько личных деталей. Ответы звучат коротко, но грамотно и подходят для школьной ситуации.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базовую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названия школьных предметов, принадлежностей и мест в классе. Это помогает ему понимать задания и не теряться на уроке.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освоить первые устойчивые фразы для урока английского: поздороваться, представиться, задать вопрос и попросить о помощи. Это прочная основа для дальнейшего общения в классе.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students: уверенный старт в школьном общении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2026-05-30T10:37:37Z</dcterms:created>
  <dcterms:modified xsi:type="dcterms:W3CDTF">2026-05-30T10:37:37Z</dcterms:modified>
</cp:coreProperties>
</file>