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российская революция: Октябрь 1917 года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Петрограде сверг Временное правительство и открыл новую власть — Советам.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1917 года страна жила в глубоком политическом и социально-экономическом кризисе. Первая мировая война усилила потери, нарушила транспорт и снабжение, разогнала инфляцию. После Февраля возникло двоевластие: Временное правительство имело формальную власть, Советы — реальное влияние.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1917 году: война, кризис и двоевластие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поражения 1914–1917 годов подрывали доверие сначала к монархии, а затем и к Временному правительству. Общество видело, что обещания победы не превращаются в реальность.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ждали передачи земли помещиков, надеясь прекратить зависимость на деревне. Солдаты связывали будущее с прекращением войны и возможностью вернуться домой.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настаивали на росте заработной платы, сокращении рабочего дня и контроле над производством. Они всё чаще воспринимали прежние власти как неспособные решить повседневные проблемы.
</a:t>
            </a:r>
            <a:endParaRPr lang="en-US" sz="117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лету и осени 1917 года умеренные политические силы теряли поддержку. Их позиции ослаблялись, а требования всё больше смещались к радикальным решениям.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 революционных настроений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как центр революционного кризиса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решений: власть обсуждали и готовили здесь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был ключевым политическим и военным узлом страны: здесь работали правительственные учреждения, работали крупные заводы, располагались Балтийский флот и значительная часть столичного гарнизона. Вопрос о власти решался прямо в центре событий.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Штабы, комитет и отряды: революция складывалась в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находились штаб большевиков, Военно-революционный комитет и отряды Красной гвардии. Когда подготовка стала оперативной, события получили «мозг» и «руки» одновременно: планы превращались в действия.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контроль: столичный масштаб превращал локальное восстание в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происходило в Петрограде, мгновенно отражалось по всей стране. Столица была точкой пересечения армии, промышленности и управления, поэтому любое изменение здесь означало смену курса для всей России.
</a:t>
            </a:r>
            <a:endParaRPr lang="en-US" sz="8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шагов: подготовка → переход сил → контроль коммуникаций → блокирование центра власти → арест правительства → передача власти Советам.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разворачивалось Октябрьское восстание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во главе с В. И. Лениным выдвинули лозунги «Мир, земля, хлеб» и «Вся власть Советам». Эти формулы отвечали самым острым запросам общества в 1917 году.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усиливала влияние благодаря дисциплине и централизованному руководству. Простые политические формулы помогали сохранять понятность действий и быстро расширять поддержку в Советах.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«Апрельских тезисах» Ленин обосновал необходимость смены курса: переход от буржуазно-демократической революции к социалистической. Так большевики связывали цель дня с представлением о будущем устройстве.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и их политическая программа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динамики (без точных чисел; значения условные для визуализации).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июльского кризиса и неудачи наступления доверие к Временному правительству падало, а большевики усиливались в рабочих районах и гарнизонах.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общий вектор: политический перелом ускорялся, когда прежняя власть всё слабее отвечала на требования войны, снабжения и земельного вопроса.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большевиков в 1917 году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545" y="1394038"/>
            <a:ext cx="273090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распределение ролей: руководство политическим курсом сочеталось с организацией военных и управленческих шагов.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изложение по учебным и справочным данным об участниках событий 1917 года.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различались по функциям, но их объединяла работа на общей политической линии и на контроле над решающими возможностями в столице.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Октября и их роль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ночь с 25 на 26 октября 1917 года Зимний дворец оказался отрезан от основных центров управления. Это лишило правительство возможности быстро координировать оборону.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правительства была слабой: часть войск не поддержала министров, а многие солдаты и юнкера не были готовы к длительной обороне. В результате сопротивление не стало опорой старой власти.
</a:t>
            </a:r>
            <a:endParaRPr lang="en-US" sz="1044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Временного правительства стал символом завершения старого политического порядка в столице. Он закрепил ключевой итог Октябрьского восстания: власть перешла к Советам.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Зимнего дворца и падение правительства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как политическая «точка закрепления»
</a:t>
            </a:r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Всероссийский съезд Советов открылся в момент, когда в Петрограде уже разворачивались решающие действия. Большевики и левые эсеры получили большинство, что помогло придать восстанию вид законной передачи власти.
</a:t>
            </a:r>
            <a:endParaRPr lang="en-US" sz="1366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решения новой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принял обращение о мире, одобрил переход власти к Советам и сформировал Совет народных комиссаров во главе с В. И. Лениным. Эти решения оформили переход от действий к управлению.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Всероссийский съезд Советов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декреты советской власти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мире предлагал всем воюющим государствам немедленно начать переговоры о демократическом мире. Условие — без аннексий и контрибуций, чтобы остановить войну и вернуть людям надежду.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мире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земле отменял помещичью собственность на землю. Земельный вопрос переводился в практику общинного распоряжения, что соответствовало ожиданиям деревни и снижало социальную напряжённость.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земле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решения напрямую касались главных запросов: солдат — прекращения войны, рабочих — устойчивости перемен, крестьян — вопроса собственности. Поэтому они быстро усилили доверие к новой власти.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работало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описанию состава сторонников в учебных материалах; точные доли не приводятся.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активными стали вооружённые формирования Петрограда и промышленный пролетариат: именно концентрация ресурсов в столице, Москве и индустриальных районах усиливала влияние партии.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поддержка не сводилась к одной группе: ключевую роль играло сочетание «городской» политики и «военной» дисциплины, а это повышало устойчивость курса большевиков.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 Октябрьской революции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не смогло решить задачи войны, земли и хлеба: продолжение Первой мировой усиливало недовольство фронта и тыла, а медлительность с аграрным вопросом оставляла крестьян без обещанного результата.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Временное правительство потеряло власть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подрывала управляемость: исполнительная власть была слабой, решения часто не доходили до мест. В результате правительство становилось уязвимым, когда против него действовала более организованная сила.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разные группы общества ожидали быстрых перемен, большевики предлагали понятные ориентиры и настаивали на смене курса. Организованное давление и контроль над ключевыми ресурсами позволили им нарастить поддержку.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последовательных политических потрясений, которые ослабляли прежние центры власти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Февраля к Октябрю: цепочка кризисов 1917 года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генерала Л. Г. Корнилова в августе 1917 года усилило разговоры о «жёстком наведении порядка» и породило страх перед контрреволюцией. Это затронуло рабочих, солдат и часть интеллигенции.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события большевики смогли убедительнее выступать как сила, способная защитить революционные завоевания. В общественном восприятии их роль в Советах и гарнизонах стала заметно весомее.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Корниловский мятеж и его последствия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основа — положения первых декретов советской власти; схема сопоставления эффектов дана без подсчёта долей.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работало как политический сигнал: мирный курс связывали с ожиданием скорого завершения боёв, земельные меры — с реальными изменениями в деревне.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решения вместе, видно, что новая власть действовала сразу по трём направлениям: международному, социальному и институциональному. Это ускоряло демонтаж старых механизмов управления.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Октября и их последствия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877" y="1808050"/>
            <a:ext cx="2989147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пересказ результатов Октября по школьным историческим курсам (без количественных показателей).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по пяти направлениям — от власти и права до международного курса и социального ожидания. Формулировки краткие, с акцентом на прямые эффекты событий.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Октябрь изменил не только правительство, но и правила игры: государственные институты, международный выбор и социальные ожидания стали двигателем дальнейшей конфронтации.
</a:t>
            </a:r>
            <a:endParaRPr lang="en-US" sz="989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Немедленные итоги Октябрьской революции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трактуют Октябрь как революцию — потому что он опирался на массовые запросы и изменил политическую систему. Другие видят в нём прежде всего переворот, связанный со сменой власти.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историки оценивают Октябрь 1917 года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об участии населения сосредоточен на вопросе: насколько широко поддержка большевиков выходила за пределы столиц. От ответа зависит, считается ли событие «общественным переломом» или «инициативой сверху».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узел споров — роль вооружённой силы: насколько действия были неизбежным продолжением кризиса и протестов, а насколько — решающим фактором в захвате контроля. Это влияет на оценку характера событий.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 — законность власти Советов. Историки обсуждают, можно ли считать передачу власти оформлением воли общества или результатом организованной партийной стратегии в условиях нестабильности.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общеизвестной периодизации событий 1917 года в учебных материалах.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последовательность показывает, что Октябрь возник как итог нарастания кризисов, а не как внезапный эпизод, отделённый от предыдущих столкновений.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линии: каждый очередной кризис ослаблял прежние центры власти и создавал пространство, где большевикам было проще мобилизовать поддержку и действовать решительно.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в системе событий 1917 года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Октября 1917 года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завершил эпоху двоевластия и радикально изменил политический строй России, закрепив путь советской власти. Одновременно он открыл длительный конфликтный период, где обещания мира, земли и власти столкнулись с последствиями Гражданской борьбы.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2026-05-11T14:51:42Z</dcterms:created>
  <dcterms:modified xsi:type="dcterms:W3CDTF">2026-05-11T14:51:42Z</dcterms:modified>
</cp:coreProperties>
</file>