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Булгаков-врач: как медицинский опыт повлиял на его литературу
</a:t>
            </a:r>
            <a:endParaRPr lang="en-US" sz="1949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стала для Булгакова школой наблюдения, риска и человеческой правды.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киевского студента до врача эпохи потрясений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вырос в Киеве, получил медицинское образование и начал практику в годы войны, революции и разрухи. Именно этот опыт сделал его взгляд на человека особенно точным и драматичным.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университет сформировал будущего писателя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медицинская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университете Булгаков изучал анатомию, хирургию, терапию и другие дисциплины, без которых невозможно было бы уверенно работать с тяжёлыми случаями и принимать быстрые решения.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 клиниках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Киевские клиники дали ему не только знания, но и опыт наблюдения за больными в реальной обстановке. Там он увидел, как много значит точность диагностики и внимание к деталям.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работы в условиях нехватки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врач рано столкнулся с перегрузкой медиков, ограниченными ресурсами и сложными пациентами. Эти обстоятельства научили его замечать напряжение момента и цену ошибки.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литературного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медицинская школа приучила Булгакова фиксировать конкретный жест, реплику и состояние человека. Позже это стало основой его художественной выразительности и психологической убедительности.
</a:t>
            </a:r>
            <a:endParaRPr lang="en-US" sz="85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медицинский путь привёл Булгакова к литературе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 врачебная практика стала основой писательского опыта.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врач на несколько деревень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1916 года Булгаков работал в сельской местности, где врач обслуживал сразу несколько населённых пунктов. Приходилось принимать самых разных пациентов и действовать без привычной городской поддержки.
</a:t>
            </a:r>
            <a:endParaRPr lang="en-US" sz="87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Земский врач в Смоленской губернии: первая школа практики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он столкнулся с родами, инфекциями и травмами в их повседневной, а не учебной форме. Этот опыт позже стал живым материалом для его ранних рассказов о медицине.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земского врача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сельскому доктору ехали по грязным дорогам, часто далеко и надолго. Каждый вызов требовал не только знаний, но и физической выносливости, потому что помощь нужно было оказывать сразу.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Лекарств, оборудования и помощников не хватало, поэтому многое зависело от наблюдательности врача. Он должен был быстро отделять опасное состояние от обычного недомогания и не терять самообладания.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врач видел не только болезнь, но и страх, суеверия, недоверие и надежду. Это сделало его работу одновременно медицинской, человеческой и нравственной.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трудными были роды, тяжёлые инфекции и несчастные случаи. В таких ситуациях от одного решения мог зависеть исход болезни, а иногда и жизнь пациента.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ранней прозе неразделимы: личный опыт врача превращается в драму выбора, ошибки и доверия.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родились из медицинской практики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не сами болезни, а человеческая реакция на них и моральная цена врачебного решения.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ранней прозы Булгакова и биографических сведений о работе в 1916–1917 годах
</a:t>
            </a:r>
            <a:endParaRPr lang="en-US" sz="6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юного врача» как художественная память о практике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основан на личных воспоминаниях Булгакова о первых годах работы. Реальные наблюдения он преобразовал в точные и напряжённые рассказы, сохранив правду врачебного быта.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сочетаются медицинская достоверность, юмор и тревога. Благодаря этому молодой врач показан не всезнающим героем, а человеком, который учится действовать в сложных обстоятельствах.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 этих текстах появляется внутренний рост героя: сначала неуверенность и растерянность, затем профессиональная собранность. Так личный опыт становится историей становления личности.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рассказов показывает, как разные клинические ситуации превращаются в литературные конфликты.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сюжеты в ранней прозе Булгакова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текстах медицинский случай важен не сам по себе, а как проверка профессионализма, самообладания и доверия между врачом и пациентом.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цикла «Записки юного врача»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как испытание врача и человека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Госпиталь среди нехватки и боли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 сделали врачебную работу особенно тяжёлой. Ранения, инфекции и дефицит лекарств требовали от Булгакова предельной собранности, а каждое решение принималось в условиях постоянной нехватки времени и сил.
</a:t>
            </a:r>
            <a:endParaRPr lang="en-US" sz="89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перед границей выживания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показала врачу, насколько хрупка жизнь и как быстро меняются человеческие судьбы. Булгаков видел не абстрактные «случаи», а живых людей, которым нужно было помочь немедленно, несмотря на хаос вокруг.
</a:t>
            </a:r>
            <a:endParaRPr lang="en-US" sz="958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вошёл в прозу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именно этот тяжёлый опыт усилил в его литературе темы боли, страха и предела возможностей. Военные наблюдения придали его прозе особую напряжённость и сделали образ врача ещё более трагичным и правдивым.
</a:t>
            </a:r>
            <a:endParaRPr lang="en-US" sz="889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Булгаков постепенно оставил медицину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1916–1917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университета Булгаков работает земским врачом и убеждается, что медицина требует полной самоотдачи в тяжёлых, почти фронтовых условиях деревни.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 и перемещений врачебная практика остаётся важной, но всё сильнее конкурирует с литературой, газетной работой и театральной средой.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всё чаще перерабатывает медицинские впечатления в рассказы и фельетоны, превращая опыт врача в материал для прозы.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не исчезает, но перестаёт быть главной профессией: на первый план выходит писательская работа, где он чувствует большую свободу и внутреннюю необходимость.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врачебный опыт превращался в литературу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реального медицинского случая к художественной сцене в ранней прозе Булгакова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стал основой его умения соединять профессиональные термины с понятной, выразительной речью персонажей.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М. А. Булгакова и ранняя проза, связанная с земской практикой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начала врачебной практики дал Булгакову живой материал для точных медицинских сцен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не цифры из отчёта, а основные литературные эффекты, которые выросли из врачебной работы.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дал Булгакову опыт врача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практика дала Булгакову не одну тему, а целый способ видеть человека: через страх, выбор, речь и поведение в кризисе.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ранней прозы Булгакова и его земской практики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профессия и моральный выбор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Булгакова врач постоянно действует в ситуации нехватки времени и средств, поэтому решение принимается быстро, но его цена может оказаться человеческой судьбой.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в таких сюжетах не ослабляет героя, а делает его честнее: врач должен не угадывать, а отвечать за выбранный шаг и его последствия.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медицинская тема у Булгакова выходит за пределы профессии и становится разговором о совести, долге и личной ответственности перед другим человеком.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врача в литературе Булгакова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 один с решением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Булгаковский врач часто остаётся без поддержки, когда помощь нужна немедленно. Вокруг темнота, тревога и растерянность, а у него только знание, воля и ответственность за исход. Такой образ делает героя не всесильным, а по-настоящему человеческим.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против страха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прозе врач знает, что нужно делать, но пациент боится, сомневается или не верит. Между медицинской логикой и человеческим страхом возникает напряжение, из которого рождается драматизм и уважение к профессии.
</a:t>
            </a:r>
            <a:endParaRPr lang="en-US" sz="78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 без идеализации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не превращает врача в безошибочного спасителя. Он показывает усталость, одиночество и риск ошибки, поэтому образ врача звучит честно и убедительно. Именно эта правдивость делает тексты особенно сильными для читателя.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и тот же опыт работал в двух разных профессиональных мирах.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как врач и как писатель: сопоставление ролей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практика дала Булгакову материал, а писательское мастерство превратило этот материал в точные, эмоционально сильные истории.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биографии и ранней прозы М. А. Булгакова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5923" y="1986438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9273" y="1986438"/>
            <a:ext cx="3423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медицинской биографии для всего творчества Булгакова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врача научил Булгакова видеть человека не отвлечённо, а через телесную уязвимость. Поэтому болезнь и боль в его прозе звучат конкретно и убедительно.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работа приучила его к мысли, что каждое решение влияет на чужую жизнь. Эта этическая серьёзность заметна и в ранних рассказах, и в поздней прозе.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развила привычку замечать жест, интонацию и мельчайшую деталь. Благодаря этому его персонажи выглядят живыми, а сцены — достоверными.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художественного 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Врачебный опыт стал не просто биографическим фактом, а источником темы, интонации и конфликта. Без него мир Булгакова был бы менее глубоким и менее убедительным.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медицинский путь постепенно смещался от практики к литературной переработке опыта.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врачебного периода Булгакова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ясно демонстрирует переход: сначала обучение и практика, затем исторические потрясения, после чего — превращение врачебного опыта в прозу.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А. Булгакове; этапы врачебной и литературной деятельности
</a:t>
            </a:r>
            <a:endParaRPr lang="en-US" sz="6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Булгаков-врач как ключ к пониманию его личности и творчества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Врачебный опыт Булгакова объясняет точность его прозы, интерес к человеческой уязвимости и нравственной ответственности. Без этого периода его литературный мир был бы заметно беднее и менее убедителен.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2026-05-20T03:49:49Z</dcterms:created>
  <dcterms:modified xsi:type="dcterms:W3CDTF">2026-05-20T03:49:49Z</dcterms:modified>
</cp:coreProperties>
</file>