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2028725"/>
            <a:ext cx="84240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Бунин «Первый снег»: природа, настроение, наблюдение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первого снега преображает землю, деревья и воздух — и дарит тихое удивление.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 и пейзажная лирика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Алексеевич Бунин — русский писатель и поэт, Нобелевский лауреат 1933 года. Он умел замечать природу в деталях и передавать чувства через времена года. «Первый снег» — пример пейзажной лирики, где картина становится настроением.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5691" y="3217325"/>
            <a:ext cx="424313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стихотворение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наблюдение — как снег оседает на земле, делает привычные предметы более «чистыми» на вид. Даже простые детали начинают восприниматься по-новому и яснее.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ложится на землю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вызывает чувство удивления и тихой радости. Красота возникает не по плану человека, а как внезапное событие природы — и сразу меняет настроение.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неожиданной красоты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описан самый первый шаг зимы: снег ещё новый, только начинает покрывать землю. Лирический герой внимательно следит, как меняется окружающий мир с его приходом.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появление снега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снега всё похоже на осень, а после становится светлее и тише. Бунин показывает, что смена времени года происходит быстро и заметно для каждого взгляда.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осени к зиме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первого снега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легко переносит нас в заснеженный сад и тихий зимний двор. Первый снег покрывает землю мягким белым слоем, и от этого всё вокруг кажется спокойнее и аккуратнее.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становится сероватым, деревья стоят неподвижно под снежной «шапкой». Ощущение свежего холодного воздуха усиливает впечатление утренней тишины, будто день только начинается.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внезапной перемены в природе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показывает, что природа может измениться очень быстро: ещё недавно были осенние краски, а теперь мир вдруг стал белым. Это ощущение «поворота» и держит внимание читателя.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мысль в том, что красота природы появляется неожиданно. Лирический герой словно принимает этот подарок и замечает, как увиденное сразу отражается в настроении человека.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преображение знакомого пространства за короткое время. Снег не просто добавляет цвет: он меняет общее звучание картины — делает её тише, яснее, чище.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спокойное и светлое: в тексте нет резких движений и громких событий. Первый снег воспринимается как мирное явление, после которого хочется тише говорить и дольше смотреть.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немного задумчивости: герой понимает, что меняется время года, а вместе с ним — привычный ход вещей. Поэтому радость не кричит, а звучит мягко.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чувства — тихая радость, удивление и восхищение. Эти эмоции рождаются из точных наблюдений за белой землёй, деревьями и воздухом.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финальном ощущении появляется покой: как будто утро «разгладило» все мысли. Такое спокойствие помогает почувствовать красоту первого зимнего дня как личное впечатление.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900" y="3217325"/>
            <a:ext cx="38325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2350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7338" y="3241125"/>
            <a:ext cx="439200" cy="3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7513" y="1456900"/>
            <a:ext cx="383250" cy="43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53100" y="1456900"/>
            <a:ext cx="383250" cy="43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стихотворения
</a:t>
            </a:r>
            <a:endParaRPr lang="en-US" sz="3100" dirty="0"/>
          </a:p>
        </p:txBody>
      </p:sp>
      <p:sp>
        <p:nvSpPr>
          <p:cNvPr id="13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становится главным образом: он меняет вид пространства и делает картину новой. Через него читатель чувствует начало зимы так, как это переживает лирический герой.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как знак перемены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связывает образ снега с ощущением ясности. Он подчёркивает простоту картины и поддерживает общее настроение — спокойное, немного удивлённое, но радостное.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ясность утра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усиливает хрупкость момента: первый снег звучит почти беззвучно, как будто небо и земля «притихли». Поэтому в тексте нет суеты и тревожных нот.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как спокойствие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деревья помогают увидеть, как снег ложится на реальные вещи. Детали природы выглядят живыми, потому что показано их состояние и неподвижная красота.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деревья под снегом
</a:t>
            </a:r>
            <a:endParaRPr lang="en-US" sz="1300" dirty="0"/>
          </a:p>
        </p:txBody>
      </p:sp>
      <p:sp>
        <p:nvSpPr>
          <p:cNvPr id="22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 создаёт впечатление обновления и аккуратности. Благодаря белизне предметы кажутся яснее, а мир — собраннее и «чище» для взгляда.
</a:t>
            </a:r>
            <a:endParaRPr lang="en-US" sz="1000" dirty="0"/>
          </a:p>
        </p:txBody>
      </p:sp>
      <p:sp>
        <p:nvSpPr>
          <p:cNvPr id="23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Белизна и ощущение чистоты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сама картина первого снега: герой замечает, как он покрывает землю и меняет вид двора или сада.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наблюдение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спокойная радость и восхищение. Небольшое событие природы становится важным впечатлением для человека.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восхищения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растёт ощущение, что мир изменился по-настоящему: стало светлее, тише, чище. Внимание переключается с внешнего на внутреннее.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чувства перемены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использует точные и простые слова, чтобы передать зимний пейзаж без вычурности: эпитеты, олицетворение и мягкая звукопись.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стало всемирно известным ориентиром, подчеркивающим значимость его литературного взгляда на природу.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по литературе, Нобелевский комитет (1933)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
</a:t>
            </a:r>
            <a:endParaRPr lang="en-US" sz="7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повторяются в стихотворении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работает как главный «переключатель» картины: через него одновременно проявляются и чистота, и спокойствие, и ясность.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стихотворении встречается и сильнее всего ощущается образ снега; он объединяет остальные детали в цельное настроение — тихую радость.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контент-анализ по ключевым мотивам текста «Первый снег» (без внешних статистических данных), 2026
</a:t>
            </a:r>
            <a:endParaRPr lang="en-US" sz="11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784" y="1145300"/>
            <a:ext cx="442253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7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стихотворении
</a:t>
            </a:r>
            <a:endParaRPr lang="en-US" sz="2937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Бунина выразительность создаётся не украшениями ради красоты, а точной работой слова: оно помогает увидеть зимний пейзаж и почувствовать тишину момента.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помогают превратить простую природную деталь в запоминающееся впечатление: читатель не только видит снег, но и слышит тишину и ощущает покой.
</a:t>
            </a:r>
            <a:endParaRPr lang="en-US" sz="1188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приёмов в стихотворении И. Бунина «Первый снег».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белый цвет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 первого снега в стихотворении связан с чистотой и свежестью: кажется, что после осени приходит новая «пауза» в природе. Белизна делает мир яснее и спокойнее.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белизна также создаёт ощущение света и тишины. Когда всё вокруг светлеет и «утихает», зимний пейзаж кажется особенно тихим, чистым и по‑настоящему ясным.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будто обновляет не только землю, но и взгляд героя: привычные очертания становятся более чёткими. Поэтому белый цвет воспринимается как начало нового времени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чувств при первом снеге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переживаний лирического героя в момент смены времён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Бунина: точная и красивая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рисует природу очень конкретно: в стихотворении ощущаются снег, земля, небо, деревья и воздух. Благодаря точным наблюдениям читатель словно оказывается рядом с двором или садом.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детали пейзажа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построен как цельная «картина»: важны свет, цвет и тишина, а не случайные подробности. В такой манере хорошо передать зимний холод, чистоту снега и спокойствие утра.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«Живая картина» вместо общих слов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близко детям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 часто вызывает у школьников радость и любопытство. В стихотворении это чувство узнаваемо: мир становится новым, а всё вокруг — чуть более чистым и тихим.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Непосредственное настроение текста делает картину почти волшебной. Читая, ребёнок ощущает ожидание зимы и понимает: маленькое природное событие может изменить день целиком.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«включить воображение», потому что образы простые: снег, белизна, тишина, земля. Они помогают представить сцену даже тем, кто видел первый снег только однажды.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звучат в стихотворении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эмоций по впечатлению от текста: точных чисел в произведении нет, но сильнее всего ощущаются восхищение и спокойствие.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складывается из контраста: осень уже уходит, но первый снег дарит ясность. Поэтому грусть краткая, а радостное спокойствие — главное.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7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интерпретация по смысловым оттенкам стихотворения И. Бунина «Первый снег» (качественная оценка, без точных измерений).
</a:t>
            </a:r>
            <a:endParaRPr lang="en-US" sz="9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1889260"/>
            <a:ext cx="4335300" cy="22377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 их смысл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отдельные слова в стихотворении с их смыслом. Так легче увидеть, как природа меняется и почему это вызывает светлое чувство.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соединяются слова «снег» и «тишина», возникает ощущение обновления без резких перемен: герой переживает красоту короткого, но важного мгновения.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Лексико‑смысловой анализ по ключевым образам стихотворения И. Бунина «Первый снег».
</a:t>
            </a:r>
            <a:endParaRPr lang="en-US" sz="11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 уроке литературы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«Первый снег» подходит для разговора о пейзажной лирике: как поэт через природу передаёт настроение. Короткий текст удобно разбирать по образам, чтобы увидеть чувства героя.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легко сравнивать с другими стихотворениями о зиме и смене времён года. Такое сравнение помогает понять общие мотивы и различие авторских способов описания.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даже небольшое стихотворение может давать сильное впечатление. На уроке можно обсудить, какие детали создают «картинку» и почему она кажется живой.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запоминается благодаря простоте и ясным образам. Снег, тишина, белизна и свет работают как понятные «ключи», которые удерживают внимание и помогают вспоминать картину.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умеет соединять точность наблюдения с мягким, светлым настроением. Из-за этого строки воспринимаются целостно: природа не просто описана, а пережита.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стихотворения тоже помогает: предложения текут спокойно, а слова подбираются так, чтобы создать ощущение тишины. Поэтому даже без долгого заучивания смысл остаётся.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 в тексте становится знаком красоты короткого мгновения. Когда читатель связывает природное явление с чувством, стихотворение естественно «прилипает» к памяти.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«Первый снег»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 первый снег как важное и радостное событие в жизни природы. Точное наблюдение, красота слова и чувство удивления помогают понять: простое может быть прекрасным, если смотреть внимательно.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2026-05-13T00:57:46Z</dcterms:created>
  <dcterms:modified xsi:type="dcterms:W3CDTF">2026-05-13T00:57:46Z</dcterms:modified>
</cp:coreProperties>
</file>