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как часть речи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существительное называет мир вокруг нас.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существительное в 6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точно говорить о людях, предметах, событиях и чувствах. Без него трудно строить ясные фразы и правильно изменять слова по падежам, числам и родам.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конкретные вещи, которые можно увидеть, потрогать или представить: книгу, парту, город, дорогу. Такие слова помогают точно обозначать окружающие объекты и места.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объединяет самые разные значения, поэтому встречается почти в каждом тексте. Оно может называть всё, о чём мы говорим, и служит основой точной речи.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смысл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существительные обозначают не предметы, а абстрактные понятия: радость, дружба, смелость, доброта. Они помогают назвать внутренние состояния человека и важные нравственные качества.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качества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природные явления и разные события: дождь, снег, праздник, урок, поход. С их помощью можно передать, что происходит вокруг, и описать важные моменты.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и события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называет людей и животных: ученик, врач, собака, кот. По таким словам легко понять, о ком идёт речь в предложении или тексте.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животные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существительных по значению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различаются по тому, что именно они называют: общий предмет, единичный объект, живое существо, качество или вещество.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видеть, что существительные называют не только предметы, но и абстрактные понятия и вещества. Особенно важно различать собственные и нарицательные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313" y="1610885"/>
            <a:ext cx="528600" cy="422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689" y="1558025"/>
            <a:ext cx="528600" cy="52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 неодушевлённые существительные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326313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 животных: мальчик, воробей, лошадь. Это значение важно помнить, потому что оно влияет на выбор форм в предложении и на постановку вопросов.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30824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1689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предметы, природные явления и объекты: учебник, снег, ветер. Они не обозначают живых существ, поэтому ведут себя иначе в некоторых падежных формах.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26200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явления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имени существительного
</a:t>
            </a:r>
            <a:endParaRPr lang="en-US" sz="28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определить форму слова и его место в 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число и падеж: они чаще всего меняют окончание. Род особенно важен для согласования с другими словами.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имя существительное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слова в предложении по школьному правилу.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мужскому роду относятся слова стол, ученик, герой. Обычно они помогают строить словосочетания с формами новый, умный, смелый, а в прошедшем времени — с глагольными формами мужского рода.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среднему роду относятся слова окно, море, поле. Их легко узнать по характерным окончаниям и по сочетаниям с прилагательными: большое окно, синее море, широкое поле.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женскому роду относятся слова книга, весна, тетрадь. При согласовании они требуют других форм прилагательных: интересная книга, тёплая весна, новая тетрадь.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изменять слово по смыслу: ручка — ручки, ученик — ученики, дерево — деревья. Но у некоторых слов форма числа бывает только одна.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варианта числа есть у большинства существительных: единственное и множественное.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их вопросы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 вопросы кто? что? и обычно называет предмет речи. Именно в этой форме существительное часто стоит в роли подлежащего и сообщает, о ком или о чём говорится.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 вопросы кого? чего? , а дательный — кому? чему?. Эти падежи показывают принадлежность, направление действия и отношение одного предмета к другому.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и дательный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 вопросы кого? что? , а творительный — кем? чем?. Они помогают понять, на какой предмет направлено действие и с помощью чего оно совершается.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 творительный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отвечает на вопросы о ком? о чём? и чаще всего употребляется с предлогами. Он помогает говорить о месте, теме разговора или объекте мысли.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примеры форм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существительного по падежам: от начальной формы до вариантов с разными окончаниями и вопросами.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падежу видно, какую роль слово играет в предложении и как меняется его окончание.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«Падежи существительных»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относятся существительные мужского рода с нулевым окончанием и среднего рода: стол, дом, море. Это самая большая группа.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склонение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существительные женского рода на -а, -я: мама, земля. При склонении они получают характерные падежные окончания.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склонение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существительные женского рода на мягкий знак: ночь, тетрадь, радость. Их окончания в падежах отличаются от первых двух склонений.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склонение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в русском языке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сопоставить типичные окончания и определить, к какому склонению относится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 отличается наиболее устойчивыми моделями, а первое и третье легко узнаются по характерным окончаниям.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склонения существительных в русском языке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и правила их записи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конкретного человека и пишутся с заглавной буквы: Анна, Дмитрий, Сергей. Такая запись помогает сразу выделить имя среди других слов.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домашних животных тоже относятся к собственным именам: Шарик, Мурка, Рыжик. Они обозначают одно конкретное животное и всегда начинаются с большой буквы.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рек, озёр и других географических объектов пишутся с заглавной буквы: Москва, Байкал, Волга. Это помогает точно назвать место.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Россия, Китай, Франция обозначают отдельные государства, поэтому тоже относятся к собственным существительным. Заглавная буква показывает, что речь идёт об уникальном объекте.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558" y="1294104"/>
            <a:ext cx="281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48" y="3084118"/>
            <a:ext cx="337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выполняет существительное
</a:t>
            </a:r>
            <a:endParaRPr lang="en-US" sz="3197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того, о ком или о чём говорится в предложении. В фразе «Лес шумит» слово лес является подлежащим и обозначает тему высказывания.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обозначать объект действия. В предложении «Мы читаем книгу» слово книгу отвечает на вопрос что? и выступает дополнением.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существительное помогает указать место, время или направление действия, особенно вместе с предлогом. Так оно расширяет смысл предложения и делает высказывание точнее.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составном сказуемом существительное может называть признак или состояние. В таких конструкциях оно помогает сообщить, кем или чем является предмет речи.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падежа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падеж по вопросу, предлогу и окончанию слова.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изучении существительного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не подчиняются привычным ожиданиям: кофе, тюль, путь. Их род нужно запоминать отдельно и проверять по словарю или учебному правилу.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слов-исключений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в сочетаниях с предлогами: в лесу, к другу, о книге. Чтобы не ошибиться, нужно задавать вопрос от главного слова и учитывать предлог.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после предлогов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трудно различать живые и неживые предметы, когда форма совпадает с другими падежами. Важно смотреть на значение слова, а не только на окончание.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в винительном падеже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изменяются не так, как ожидается по общему правилу. Поэтому полезно тренироваться на примерах и сопоставлять несколько форм одного слова.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разными моделями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 школьной речи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рассказах о уроках, переменах и школьных событиях, поэтому они особенно важны для связного текста.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 школьной речи названий людей и учебных объектов: именно они задают основное содержание описания.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на основе учебных примеров по теме «Школа»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у существительного есть шесть падежных форм, и каждая помогает точнее выразить смысл высказывания.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нужно уметь определять у существительного, чтобы правильно строить форму слова и понимать его роль в предложении.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точно говорить и писать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всё, что окружает человека, и делает речь ясной. Если уверенно определять род, число, падеж и склонение, легче разбирать предложения и избегать ошибок.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2026-05-28T08:09:53Z</dcterms:created>
  <dcterms:modified xsi:type="dcterms:W3CDTF">2026-05-28T08:09:53Z</dcterms:modified>
</cp:coreProperties>
</file>