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Россия: природа, труд, жизнь
</a:t>
            </a:r>
            <a:endParaRPr lang="en-US" sz="240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труд и традиции села — основа жизни большой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«Сельская Россия»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 — это не только поля и фермы, но и люди, традиции, дороги, школы и ежедневный труд.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сельская Россия
</a:t>
            </a:r>
            <a:endParaRPr lang="en-US" sz="2078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карта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есть во всех частях страны — от южных плодородных районов до суровых северных земель. Их размещение связано с природой, транспортом и историей заселения.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деревнями важны станицы, хутора и поселки. Эти формы поселений возникали по-разному, но везде люди приспосабливались к местным условиям и виду хозяйства.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сельские районы обеспечивают города хлебом, овощами, молоком и мясом. Кроме того, они дают сырье для переработки и поддерживают освоение огромных пространств.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 помогает сохранять природные ландшафты и традиционный уклад жизни. Здесь особенно заметна связь между землёй, трудом человека и устойчивостью целых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сезонность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теплее и длиннее вегетационный период, поэтому растения успевают пройти больше стадий роста. Здесь земледелие обычно развивается активнее и разнообразнее.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севернее, тем короче лето и выше риск заморозков. Поэтому сроки посева и уборки становятся особенно важными, а ошибки сильнее влияют на результат.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влага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 напрямую определяют урожай. Чернозёмы ценят за высокую плодородность, а количество осадков влияет на то, хватит ли влаги растениям.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климатических условиях помогают теплицы, орошение и специальная техника. Они позволяют выращивать культуры там, где открытое поле даёт слишком мало урожая.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→ хозяйство → люди → культура
</a:t>
            </a:r>
            <a:endParaRPr lang="en-US" sz="251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задают работу людей и результат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сельское поселение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магазин и дорога делают жизнь семьи более удобной. Если ребёнок может учиться рядом с домом, а родители — быстро добираться до работы, село становится устойчивее.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транспорт соединяют село с райцентром и соседними поселениями. От них зависит доставка продуктов, приезд врачей, поездки учеников и работа местных предприятий.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Фельдшерский пункт, почта и клуб особенно важны в крупных селах. Эти учреждения помогают получать помощь, новости и возможность общаться, не уезжая далеко.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 рядом с домом уменьшает дальние поездки и удерживает людей в поселении. Когда есть ферма, мастерская или переработка, семья чувствует большую 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 ремёсла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после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сельские праздники были связаны с общим трудом: началом сева, окончанием жатвы, покосом. Люди собирались вместе, угощали соседей и благодарили за урожай. Такие события укрепляли взаимопомощь и уважение между поколениями.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 деревне передавались от старших к младшим вместе с умением работать руками. Вышивка украшала одежду и дом, резьба по дереву делала быт красивее, а гончарные изделия были нужны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был продолжением дома: здесь не только жили, но и вели небольшое хозяйство.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 историко-бытовым описаниям сельского уклада России.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 в сельском хозяйстве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 были единым хозяйственным пространством, где жильё, хранение и работа находились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по теме «Земледелие на селе».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земледелие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требует точного порядка работ: сначала готовят почву, затем сеют и ухаживают за посевами.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трудоёмкий этап — уход за растениями: именно он сильнее всего влияет на будущий урожай.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животных чаще всего содержат на фермах и в личных хозяйствах.
</a:t>
            </a:r>
            <a:endParaRPr lang="en-US" sz="1777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отражает главные группы животных, которые дают сёлам молоко, мясо, яйца и другие продукты.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«Окружающий мир» и темы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 сельских полях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поле
</a:t>
            </a:r>
            <a:pPr algn="ctr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сеялки и комбайны берут на себя тяжёлую часть полевых работ. Они помогают быстро обработать большие площади и уложиться в короткие сроки посева и уборки.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полив
</a:t>
            </a:r>
            <a:pPr algn="ctr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полива подают воду только туда, где она нужна. Это особенно важно в засушливых районах, где от влаги напрямую зависит сохранность урожая.
</a:t>
            </a:r>
            <a:endParaRPr lang="en-US" sz="988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Продлённый сезон
</a:t>
            </a:r>
            <a:pPr algn="ctr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защищают растения от холода, ветра и заморозков. Благодаря им овощи и зелень можно выращивать дольше обычного сезона и получать стабильный результат.
</a:t>
            </a:r>
            <a:endParaRPr lang="en-US" sz="1007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карты
</a:t>
            </a:r>
            <a:pPr algn="ctr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полей показывают участки с разным состоянием почвы и растений. Они помогают точнее вносить семена, удобрения и воду, экономя ресурсы хозяйства.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874" y="1260940"/>
            <a:ext cx="421108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015587"/>
            <a:ext cx="479700" cy="38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4" y="2754271"/>
            <a:ext cx="421108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578" y="3530319"/>
            <a:ext cx="479700" cy="383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63" y="4287685"/>
            <a:ext cx="479700" cy="38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сельского труда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планирует, что и где сеять, следит за почвой, сроками работ и состоянием растений. От его решений зависит будущий урожай и рациональное использование земли.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 управляет техникой на пашне, в поле и на ферме. Ему нужны внимательность, знание машины и умение работать в любую погоду без ошибок.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заботится о здоровье животных, проводит осмотры, прививки и помогает при болезни. Эта профессия требует точности, терпения и понимания особенностей каждого вида скота.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организует хозяйство, распределяет работу и отвечает за результат. Он одновременно планирует производство, считает расходы и следит, чтобы продукция была качественной.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Комбайнер и 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Комбайнер и водитель обеспечивают уборку и доставку урожая. Их работа требует надёжности, хорошей реакции и умения действовать слаженно в напряжённый сезон.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 и культурные учреждения часто становятся центром жизни небольшого поселения. В таблице показано, какие возможности особенно важны для 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сельской школьной среды в теме презентации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досуг в селе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классы помогают учителям лучше знать учеников, а кружки и дом культуры расширяют круг общения и поддерживают интерес к учёбе и будущей профессии.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медицинская помощь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Районный врач
</a:t>
            </a:r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помощь нужна глубже, пациента направляют в районную амбулаторию или больницу. Там проводят осмотр, назначают лечение и необходимые анализы.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отдалённых местах важны выезды медиков, скорая помощь и связь с больницей. Так люди получают помощь даже там, где расстояния очень большие.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ФАП
</a:t>
            </a:r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обращается в фельдшерско-акушерский пункт. Здесь измеряют давление, оценивают состояние и оказывают первую помощь до приезда врача.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темы презентации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дорог влияет не только на поездки, но и на школьный транспорт, доставку лекарств и вывоз сельхозпродукции. Связь сокращает расстояния между людьми и услугами.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дорога и связь, тем проще учиться, лечиться, продавать продукцию и быстро получать помощь. Для села это одна из главных условий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занятость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начинается с земли и растений, но не заканчивается сырьём. Переработка добавляет стоимость продукции, а значит, создаёт больше рабочих мест и устойчивый доход для поселений.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к продукту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зерно и мясо становятся сыром, хлебом, мукой и готовыми продуктами. Чем ближе переработка к ферме, тем меньше потери при перевозке и хранении.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хозяйства помогают семье и соседям работать вместе, делить технику и расходы. Кооперация особенно полезна там, где одному хозяйству трудно купить всё необходимое.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 селе бывает сезонной, но рядом с производством появляются механики, водители, технологи и работники складов. Так развивается не только поле, но и вся местная экономика.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землю и воду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бережные приёмы ведения хозяйства уменьшают нагрузку на землю и помогают сохранить ресурсы.
</a:t>
            </a:r>
            <a:endParaRPr lang="en-US" sz="9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 вызовы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нередко уезжает учиться и работать в крупные города, потому что там больше возможностей. Для села это значит дефицит молодых специалистов и меньше активных помощников в хозяйстве.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небольших населённых пунктах не хватает врачей, а до районной больницы нужно ехать долго. Это делает обычную медицинскую помощь сложнее и требует выездных решений.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магазин, школа и почта могут быть далеко друг от друга. Из-за этого повседневные дела занимают больше времени и зависят от транспорта и погоды.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работы напрямую связаны с дождями, морозами и засухой, поэтому один и тот же труд может приносить разный результат. Стабильность здесь требует терпения и точного планирования.
</a:t>
            </a:r>
            <a:endParaRPr lang="en-US" sz="13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село становится успешным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Ферма, которая выросла в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хозяйстве старый склад превратился в современный цех, где молоко перерабатывают рядом с фермой. Это сократило потери, добавило рабочие места и сделало продукцию известной в соседних районах. Такой успех стал возможен благодаря обучению и аккуратной организации труда.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Тепличный комплекс начал с нескольких рядов овощей, а затем расширился до круглогодичной работы. Здесь важны контроль температуры, полив и точный уход за растениями. Благодаря теплицам сельский посёлок получил стабильный доход даже вне летнего сезона.
</a:t>
            </a:r>
            <a:endParaRPr lang="en-US" sz="1241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Питомник для 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питомник вырастил не только саженцы, но и новое дело для нескольких поколений. Родители, дети и соседи работают вместе, продают деревья и кустарники, а также ухаживают за землёй бережнее, чем раньше.
</a:t>
            </a:r>
            <a:endParaRPr lang="en-US" sz="13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Россия: сегодня и завтра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 держится на труде людей, силе земли и умении применять знания и технику. Если развивать дороги, медицину, школу и бережное хозяйство, село будет жить и меняться к лучшему.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2026-07-26T22:56:46Z</dcterms:created>
  <dcterms:modified xsi:type="dcterms:W3CDTF">2026-07-26T22:56:46Z</dcterms:modified>
</cp:coreProperties>
</file>