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 жизнь и помогает решать реальные задачи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биологических знаний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действии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за организмами биология пришла к практическим решениям в медицине, сельском хозяйстве, экологии и промышленности, объединяя усилия с химией, физикой, математикой и информатикой.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здоровье человека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раскрывает, как взаимодействуют органы, ткани и системы органов, почему нарушается их работа и как изменения на клеточном уровне отражаются на состоянии всего организма человека.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микробах, иммунитете и путях передачи инфекций позволяют осознанно соблюдать гигиену, понимать значение вакцинации и снижать риск заражения в быту и учебной среде.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оценивать последствия недосыпа, несбалансированного питания, малой подвижности, стресса, вредных привычек и нарушения режима дня, которые постепенно подрывают здоровье подростка.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 к своему организму помогает отличать полезные привычки от кратковременных соблазнов и принимать решения, которые поддерживают работоспособность, выносливость и самочувствие.
</a:t>
            </a:r>
            <a:endParaRPr lang="en-US" sz="981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биологических основ здоровья формирует личную ответственность за профилактику болезней, своевременное обращение к врачу и соблюдение разумного образа жизни.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практического применения биологии
</a:t>
            </a:r>
            <a:endParaRPr lang="en-US" sz="232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опирается на свои методы, но все они основаны на одном: понимании закономерностей живой природы.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влияет сразу на несколько ключевых областей и одновременно повышает качество жизни, безопасность и эффективность производства.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диаграмма, составлено по материалам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базовая единица живого и практических знаний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минимальной структурной и функциональной единицей живого. Именно в ней происходят обмен веществ, получение энергии, рост и передача наследственной информации.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строения помогает понять, как возникают нарушения деления, повреждения тканей и изменения, лежащие в основе многих заболеваний, включая опухолевые процессы.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исследование клеток позволяет выявлять отклонения, оценивать состояние тканей и использовать клеточную биологию как основу ранней диагностики.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применяют для проверки действия веществ, изучения токсичности и разработки препаратов, включая средства, воздействующие на быстро делящиеся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в медицине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 позволяют быстро обнаруживать заболевания, уточнять диагноз и выбирать эффективную тактику лечения.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делают диагностику точнее, а лечение — более своевременным и обоснованным.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общепринятые медицинские методы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наследственные признаки имеют материальную основу и могут изучаться научными методами — от анализа родословных до генетической диагностики.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кариотип человека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обычно содержится в клетках человека, и именно в них записана наследственная информация.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биологическому решению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научного поиска в биологии и смежных прикладных областях.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сельское хозяйство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позволяют выводить сорта растений и породы животных с высокой продуктивностью, устойчивостью к болезням, засухе и холодам, что особенно важно для стабильного урожая.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выбирать удобрения, учитывать состав почвы и потребности культур в воде и минеральных веществах, чтобы поддерживать рост без лишней нагрузки на агроэкосистему.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борьбы с вредителями используют биологические методы: полезных насекомых, микробные препараты и устойчивые сорта, снижая зависимость от агрессивной химии.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процессов дыхания, гниения и поражения микроорганизмами помогает уменьшать потери при хранении и перевозке сельскохозяйственной продукции.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урожая и биологическая защита растений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защита работает не вместо агротехники, а вместе с ней, усиливая устойчивость посевов и уменьшая экологическую нагрузку.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применения биологических методов ущерб заметно снижается, а производство становится более устойчивым и менее зависимым от химических обработок.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иллюстрации эффекта биологической защиты растений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область прикладной биологии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опирается на биологические методы, чтобы определить качество воды, воздуха и почв. Такие данные нужны для своевременного выявления загрязнения и принятия решений по охране природных территорий.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на экосистемы влияют вырубка лесов, осушение болот, строительство и выбросы загрязняющих веществ. Это помогает не только фиксировать последствия, но и понимать их источник.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связей между организмами и средой позволяет защищать редкие виды и восстанавливать нарушенные участки природы. Особенно важно учитывать, как меняются пищевые цепи и условия размножения.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экологическом мониторинге используют пробы, лабораторный анализ и наблюдение за видами-биоиндикаторами. Такой подход даёт более точную картину состояния среды, чем разовая визуальная оценка.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качества окружающей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помогают быстро оценить состояние среды и выявить загрязнение до появления заметных последствий.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реагируют на неблагоприятные изменения раньше приборов и помогают быстро определить направление экологической проблемы.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экологии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3512" y="1845400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биотехнологии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дрожжи используются при выпечке хлеба, производстве йогурта и сыра. Эти процессы основаны на контролируемом брожении, которое улучшает вкус, текстуру и пищевую ценность продуктов.
</a:t>
            </a:r>
            <a:endParaRPr lang="en-US" sz="885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помогают получать инсулин, антибиотики, витамины и ферменты. Благодаря биотехнологии лекарства можно производить в нужном количестве и с высокой степенью чистоты.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микробного происхождения применяются в пищевой, текстильной и химической промышленности. Они ускоряют реакции, снижают энергозатраты и позволяют делать технологии более точными и экономичными.
</a:t>
            </a:r>
            <a:endParaRPr lang="en-US" sz="868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 очистке сточных вод и переработке органических отходов. Такие методы уменьшают загрязнение и позволяют возвращать полезные вещества в природный круговорот.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создают биотопливо, устойчивые производственные процессы и решения для экологии. Их значение растёт, потому что они объединяют пользу для человека и более бережное отношение к 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направления биотехнологии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развиваются на стыке биологии, химии и инженерии, поэтому их решения востребованы сразу в нескольких отраслях.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медицину и пищевые продукты, но экологические и энергетические направления тоже имеют важное практическое значение.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поведение человека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мозга и нервной системы объясняет, почему у человека меняются внимание, эмоции и реакция на внешние события. Биология помогает понимать, как формируются привычки и почему важен самоконтроль.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поддерживает память, обучение и устойчивость к стрессу. Недосып нарушает работу организма, снижает концентрацию и делает подростка более уязвимым к утомлению и раздражительности.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работу сердечно-сосудистой системы, повышает выносливость и помогает сохранять нормальный обмен веществ. Она также положительно влияет на работоспособность и общее самочувствие.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дня, рациональное питание и умеренные нагрузки создают условия для нормального роста и развития. Эти биологические основы особенно важны в подростковом возрасте, когда организм активно перестраивается.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на основе биологических знаний
</a:t>
            </a:r>
            <a:endParaRPr lang="en-US" sz="2207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логике: от выявления риска к предупреждению болезни, раннему обнаружению и восстановлению здоровья.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грамотность и личная безопасность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сроки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состав продуктов и проверять сроки годности помогает избежать отравлений и некачественной пищи. Это особенно важно при покупке готовых блюд, напитков и детских продуктов.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грамотность включает осторожное отношение к лекарствам: нужно соблюдать дозировку, условия хранения и режим приёма. Самовольное использование препаратов может нанести вред здоровью.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Критичное отношение к БАД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информация о биологически активных добавках является достоверной. Важно отличать научно подтверждённые сведения от рекламы и понимать, что добавки не заменяют полноценное питание.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путях передачи инфекций и правилах гигиены помогают безопасно вести себя дома, в школе и в общественных местах. Это снижает риск заражения и бытовых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профессиях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нужны не только в медицине, но и в сельском хозяйстве, экологии, фармацевтике и образовании.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открывает путь к разнообразным профессиям, где знания о живых системах напрямую связаны с практической пользой для общества.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профориентации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биологии: геномика, клеточные технологии и биоинженерия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карта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позволяет читать наследственную информацию и искать изменения, связанные с болезнями или полезными свойствами организмов. Это превращает биологию в науку точного анализа, где данные помогают принимать решения о диагностике и лечении.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 объект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уже используют для выращивания тканей, изучения действия лекарств и создания новых методов терапии. В лаборатории клетки становятся не только предметом исследования, но и основой для практических решений в медицине.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завтрашнего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соединяет биологию с цифровыми инструментами и инженерным подходом. Именно так создают устойчивые сорта растений, развивают персонализированную медицину и разрабатывают методы точной диагностики по биологическим образцам.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понимать жизнь и делать выбор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делают человека внимательнее к здоровью, природе и технологиям, а также помогают принимать разумные решения в учёбе, быту и выборе будущей профессии.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2026-06-01T16:36:50Z</dcterms:created>
  <dcterms:modified xsi:type="dcterms:W3CDTF">2026-06-01T16:36:50Z</dcterms:modified>
</cp:coreProperties>
</file>