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3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прилагательных: как они меняются по падежам
</a:t>
            </a:r>
            <a:pPr algn="ctr" indent="0" marL="0">
              <a:lnSpc>
                <a:spcPct val="100000"/>
              </a:lnSpc>
              <a:buNone/>
            </a:pPr>
            <a:r>
              <a:rPr lang="en-US" sz="172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2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менять прилагательные по родам, числам и падежам.
</a:t>
            </a:r>
            <a:endParaRPr lang="en-US" sz="3836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прилагательных помогает строить грамотные словосочетания и предложения. Когда формы выбраны неверно, появляются ошибки согласования: важно уметь задавать вопрос и определять род, число и падеж.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склонение прилагательных в 5 классе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прилагательное и что оно обозначает
</a:t>
            </a:r>
            <a:endParaRPr lang="en-US" sz="280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 предмета: цвет, размер, форму, материал, вкус, настроение. Оно помогает точнее описывать окружающий мир и делает речь выразительнее.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прилагательному обычно можно задать вопросы какой? какая? какое? какие? В речи оно почти всегда связано с существительным: высокий дом, тёплая куртка, красные цветы.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прилагательного чаще всего даётся в мужском роде, единственном числе, именительном падеже: новый, добрый, высокий. Именно с неё удобно начинать разбор слова.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прилагательного в разных формах
</a:t>
            </a:r>
            <a:endParaRPr lang="en-US" sz="299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прилагательное меняет окончание в зависимости от рода и числа существительного.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прилагательного подсказывает, с каким существительным оно связано, и помогает выбрать правильную форму.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тема «Согласование прилагательного с существительным»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сравнивать формы одного слова в разных словосочетаниях. Тогда видно, что прилагательное подстраивается под существительное, а не меняет смысл.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твёрдой и мягкой основы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прилагательных с твёрдой основой чаще встречаются окончания -ый, -ая, -ое, -ые: красная лента, тёплые руки, синее небо. Основа при этом остаётся прежней.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прилагательных с мягкой основой чаще встречаются окончания -ий, -яя, -ее, -ие: летний вечер, синяя ручка, раннее утро, осенние листья. Изменяется главным образом окончание.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окончание прилагательного
</a:t>
            </a:r>
            <a:endParaRPr lang="en-US" sz="3025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правильную форму прилагательного в словосочетании.
</a:t>
            </a:r>
            <a:endParaRPr lang="en-US" sz="140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падеж: начальная форма в предложении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легко описать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стоит высокий домик из кубиков, рядом — зелёное дерево и синяя машина. Подписи под картинками помогают увидеть, как прилагательное сразу обозначает признак предмета в именительном падеже и связано с существительным.
</a:t>
            </a:r>
            <a:endParaRPr lang="en-US" sz="1075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 на картинке
</a:t>
            </a:r>
            <a:pPr algn="ctr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стол, тетрадь и рюкзак могут выглядеть совсем по-разному, если добавить прилагательные. Слова тёплый, новый, яркий показывают, что форма стоит рядом с существительным и отвечает за точное описание предмета.
</a:t>
            </a:r>
            <a:endParaRPr lang="en-US" sz="1140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природы в словах
</a:t>
            </a:r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легко заметить тёплое солнце, зелёные деревья и широкую тропинку. Такие примеры удобны для учебных заданий, потому что в них хорошо видно: прилагательное в начальной форме называет признак и не отделяется от существительного.
</a:t>
            </a:r>
            <a:endParaRPr lang="en-US" sz="10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одно прилагательное по родам и числу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помогает запомнить, что меняется не основа слова, а окончание.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согласуется с существительным и принимает нужную форму по роду и числу.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язык, словообразовательные и грамматические формы прилагательного «новый»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прилагательного в единственном числе
</a:t>
            </a:r>
            <a:endParaRPr lang="en-US" sz="3022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единственном числе прилагательное всегда подстраивается под род существительного. Поэтому к мужскому роду относятся формы вроде умный ученик, к женскому — умная девочка.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среднего рода используются другие окончания: умное задание, тёплое молоко, интересное упражнение. По ним легко понять, что прилагательное согласуется именно с этим существительным.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согласование нарушено, ошибка сразу заметна: красивый девочка, яркая окно, добрый книга. Такая форма звучит неверно, потому что роды не совпадают.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себя, нужно задать вопрос от существительного и посмотреть на окончание. Тогда становится ясно, какая форма прилагательного нужна в предложении.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падежей есть у прилагательного в русском языке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важно помнить: прилагательное изменяется вместе с существительным и сохраняет согласование во всех падежах.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язык: грамматическая система падежей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582019"/>
            <a:ext cx="4759500" cy="22747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прилагательного «новый» по падежам
</a:t>
            </a:r>
            <a:endParaRPr lang="en-US" sz="2884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окончание прилагательного «новый» в единственном числе и при разных родах.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падежах сохраняется основа слова, а различаются только окончания. Это помогает быстро подбирать нужную форму по существительному.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«Склонение прилагательных»
</a:t>
            </a:r>
            <a:endParaRPr lang="en-US" sz="15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6399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2874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84399" y="4186700"/>
            <a:ext cx="3771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форму в винительном падеже
</a:t>
            </a:r>
            <a:endParaRPr lang="en-US" sz="2888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обозначает предмет без признака одушевлённости, прилагательное обычно совпадает по форме с именительным падежом: вижу новый стол, читаю интересную книгу.
</a:t>
            </a:r>
            <a:pPr algn="ctr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предметы
</a:t>
            </a:r>
            <a:endParaRPr lang="en-US" sz="1375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 человеке или животном, прилагательное в винительном падеже часто принимает форму, похожую на родительный: вижу нового друга, встречаю весёлого мальчика.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предметы
</a:t>
            </a:r>
            <a:endParaRPr lang="en-US" sz="1377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сначала определить, живой или неживой предмет назван существительным. Именно от этого зависит, какую форму получит прилагательное в предложении.
</a:t>
            </a:r>
            <a:pPr algn="ctr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существительному
</a:t>
            </a:r>
            <a:endParaRPr lang="en-US" sz="1349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часть речи может выглядеть по-разному в похожих фразах. Внимание к смыслу слова помогает правильно выбрать окончание и написать предложение без ошибки.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вывод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 прилагательного в одной схеме
</a:t>
            </a:r>
            <a:endParaRPr lang="en-US" sz="280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точке показан порядок падежей: по нему удобно запоминать, как меняется форма прилагательного при согласовании с существительным.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падежей помогает увидеть систему изменений. Прилагательное не существует отдельно: его форма выбирается вместе с формой существительного.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склонения: «новый»
</a:t>
            </a:r>
            <a:endParaRPr lang="en-US" sz="15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 мягкой основой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прилагательных с мягкой основой после мягкого согласного пишутся окончания -ий, -яя, -ее, -ие. Такие формы легко узнать в словах летний, синяя, осеннее, синие.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косвенных падежах мягкая основа сохраняется: летнего, летнему, летним, о летнем. Изменяется окончание, а сама основа остаётся той же, поэтому полезно сравнивать формы в одном ряду.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окончания прилагательного
</a:t>
            </a:r>
            <a:endParaRPr lang="en-US" sz="271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порядку действий: от поиска существительного к выбору правильного окончания по образцу словосочетания.
</a:t>
            </a:r>
            <a:endParaRPr lang="en-US" sz="14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выбрать окончание не по существительному, а по звучанию слова. Из-за этого появляются формы вроде синийм карандашом или красный лента, хотя они нарушают согласование.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склонении прилагательных
</a:t>
            </a:r>
            <a:endParaRPr lang="en-US" sz="265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проблема связана с путаницей рода. Если существительное женского рода, прилагательное тоже должно стоять в женской форме: не красивый девочка, а красивая девочка.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заметна в косвенных падежах, особенно в сочетаниях с предлогами. Нужно проверять не только окончание прилагательного, но и падеж существительного, к которому оно относится.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трудность — смешение окончаний -ый, -ий, -ая, -ое, -ые. Чтобы избежать ошибки, полезно сравнивать несколько форм одного слова и действовать по образцу.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 ошибочные формы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согласование прилагательного с существительным влияет на правильность словосочетания.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должно совпадать с существительным по роду, числу и падежу. Любое несовпадение сразу делает форму неправильной.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закрепления темы «Склонение прилагательных»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форм может иметь одно прилагательное
</a:t>
            </a:r>
            <a:endParaRPr lang="en-US" sz="269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падежей и родов нужно учесть, тем больше вариантов появляется у одного слова. Это особенно заметно в речи и на письме.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изменяются очень активно, потому что подстраиваются под существительное. Именно поэтому важно знать систему падежей и окончаний.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склонения прилагательных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прилагательные делают речь точнее
</a:t>
            </a:r>
            <a:endParaRPr lang="en-US" sz="2978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предмет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называем предмет обобщённо: дом, день, портфель. Такое слово сообщает, о чём идёт речь, но не уточняет, каким именно является предмет.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признак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добавляет важную деталь: старый, деревянный, тёплый, школьный. Благодаря этому описание становится ярче, а смысл — точнее и понятнее.
</a:t>
            </a:r>
            <a:endParaRPr lang="en-US" sz="1236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грамотная связь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словосочетание звучало правильно, прилагательное должно согласоваться с существительным. Склонение помогает этой связи работать в любом предложении.
</a:t>
            </a:r>
            <a:endParaRPr lang="en-US" sz="12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8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прилагательных — важная основа грамотной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6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помогает точно описывать предмет и должно согласовываться с существительным по роду, числу и падежу. Если помнить вопрос и проверять окончание, ошибки быстро исчезают.
</a:t>
            </a:r>
            <a:endParaRPr lang="en-US" sz="36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2026-05-22T15:50:45Z</dcterms:created>
  <dcterms:modified xsi:type="dcterms:W3CDTF">2026-05-22T15:50:45Z</dcterms:modified>
</cp:coreProperties>
</file>