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чрезвычайные ситуации: что важно знать семикласснику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угрозу и действовать без паники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ОБЗР нужен именно в 7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школьники чаще бывают одни: ходят по городу, ездят на транспорте, гуляют и отправляются в поездки. Поэтому важно заранее знать, как заметить опасность и не растеряться в первые минуты.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ситуация — это обстановка, где есть реальная угроза жизни, здоровью или имуществу. Она может возникнуть внезапно или развиваться постепенно, поэтому важно замечать даже слабые сигналы тревоги.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признакам относятся дым, запах газа, искрение проводов, скользкая дорога, гром, сильный ветер, разбитое стекло и резкое ухудшение самочувствия. Опасность также создают агрессивные люди и потеря ориентации.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 риск, тем больше времени на правильные действия. Важно не игнорировать странные запахи, шумы, повреждения и любые изменения вокруг себя, если они выглядят необычно.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опасной ситуацией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техногенные ситуации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природным ситуациям относятся наводнение, ураган, гроза и лесной пожар. Они зависят от погоды, сезона и местности, поэтому требуют внимания к предупреждениям и сообщениям взрослых.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и бытовые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техногенным относятся пожар в здании, авария на транспорте, утечка газа и повреждение электросети. Бытовые ситуации связаны с травмами дома и несчастными случаями во дворе.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источники риска для подростков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проблем обычно связано с обычными повседневными ситуациями: лестницами, дорогой, льдом и водой.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возникает там, где подростки спешат или отвлекаются. Простые правила заметно снижают риск травм.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ОБЗР, без привязки к статистическому исследованию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42925"/>
            <a:ext cx="242100" cy="21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доме может быть опасным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Неисправные розетки, мокрые руки и перегруженные удлинители опасны. Любой прибор нужно использовать только по назначению и сразу сообщать взрослым о повреждениях или запахе гари.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химия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Таблетки, аэрозоли и чистящие средства нельзя хранить вместе с едой. Их нужно держать отдельно и вне доступа младших детей, чтобы избежать отравления.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 и оставленный без присмотра утюг могут быстро вызвать пожар. Игры с огнем недопустимы даже «ненадолго» и даже рядом со взрослыми вещами.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и порезы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полы, острые ножи, стекло и разбросанные предметы приводят к травмам. Важно убирать препятствия и пользоваться вещами аккуратно, без спешки и баловства.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пожаре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обнаружении дыма или огня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Газ, электричество и бытовая химия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газа, шипение, искрение, нагрев проводов или внезапное головокружение — повод немедленно прекратить любые действия. Нельзя включать свет, зажигать огонь, трогать провода и пользоваться неисправной техникой.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средства, аэрозоли и лекарства хранят отдельно от еды и только в местах, недоступных младшим детям. После использования упаковку нужно сразу закрывать и убирать на место.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 экстренных служб и их назначение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номера нужно помнить заранее и правильно назвать информацию при звонке.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звонке важны адрес, характер происшествия, наличие пострадавших и потребность в помощи. Номер 112 особенно полезен в экстренной ситуации.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вызова экстренных служб в России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опасны транспорт, гололёд, ямы, открытые люки и плохая видимость. Переходить дорогу нужно только по правилам, не отвлекаясь на телефон и разговоры.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на улице и во дворе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риск создают незнакомые взрослые, которые пытаются заговорить или отвлечь. Ребёнку важно не подходить ближе, не отвечать на сомнительные просьбы и сразу идти к людям или в безопасное место.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опасны качели, скользкие ступени, крыши гаражей, лед и площадки рядом с проезжей частью. Игры должны проходить только там, где нет машин и скрытых препятствий.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правила на дороге спасают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путь во двор или к остановке требует внимания к машинам, велосипедам и самокатам.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видимость хуже и покрытие скользкое, риск растёт быстрее всего; осторожность и дисциплина заметно снижают опасность.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правилам дорожной безопасности ОБЗР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 можно только в разрешённых местах и под присмотром взрослых: течение, ямы на дне и холодная вода опасны даже для умеющих плавать.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Незнакомую воду не проверяют прыжком и не испытывают на прочность пирсы, мостки и берега: скользкая поверхность и внезапная глубина могут привести к беде.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лёд выходят только после уверенности в его прочности и по разрешению взрослых; особенно опасны оттепель, весеннее солнце и места у камышей, мостов и течений.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на воде и зимой на льду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провалился, нужно сразу звать на помощь, не приближаться к кромке и передавать предметы для спасения только с твёрдой опоры.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утоплении или провале под лёд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правилах безопасного оказания помощи без риска для спасателя.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нельзя прятаться под одиночными высокими деревьями, стоять у воды и держать металлические предметы; безопаснее уйти в помещение или надёжное укрытие.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опасности: гроза, жара, сильный ветер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важно пить воду, носить головной убор и не находиться долго под прямым солнцем: перегрев и солнечный удар развиваются быстро, особенно при активности на улице.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ветре нужно держаться подальше от деревьев, рекламных конструкций, крыш и незакреплённых предметов; порыв может уронить ветки и создать травмоопасную ситуацию.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поход и потеря ориентации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компас и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 лес школьник должен сообщить взрослым, куда идёт и когда вернётся. Карта, компас и заряженный телефон помогают не потерять направление, а заметная одежда делает человека видимым для поисков.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тропа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незнакомом месте легко свернуть не туда, особенно если темнеет или начинается дождь. Тогда важно остановиться, не паниковать и экономно пользоваться связью, чтобы быстрее передать своё местоположение и дождаться помощи.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для безопасной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нужны вода, свисток, фонарик и удобная обувь. Эти предметы помогают подать сигнал, переждать непогоду и сохранить силы, если дорога затянулась или пришлось возвращаться позже запланированного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риск травм и чрезвычайных ситуаций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заранее замечать опасные места особенно полезна возле дороги, воды и на лестницах.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Лучшую защиту дают регулярные правила и внимательность; технические средства усиливают безопасность, но не заменяют осторожность.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ОБЗР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до приезда взрослых и медиков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обеспечить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Увести пострадавшего от опасного места, посадить или уложить его и успокоить. При кровотечении прижать рану чистой тканью и не давать человеку лишне двигаться.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при типичной травме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приложить холод через ткань, при носовом кровотечении наклонить голову вперёд. Не снимать глубоко застрявшие предметы и не вправлять вывихи самостоятельно.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Вызвать помощь и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без сознания, проверить дыхание и сразу вызвать взрослых, 103 или 112. До приезда помощи следить за состоянием, не давать лекарства без разрешения.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личной безопасности в рюкзаке и дома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помогает быстрее действовать в дороге, на прогулке и при отключении света.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полезных вещей сокращает время реакции и помогает не теряться в обычных и нестандартных ситуациях.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перечень предметов личной безопасности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3600" y="1797831"/>
            <a:ext cx="2763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личной безопасности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по сторонам, оценивайте обстановку заранее и не игнорируйте дым, запах газа, скользкий пол, плохую видимость или странное поведение людей.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оставаться 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сложной ситуации лучше держаться рядом со взрослыми или надёжными людьми. Один человек чаще теряется, паникует и медленнее находит безопасное решение.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быстро и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назвать адрес, что случилось и есть ли пострадавшие. Номера 101, 102, 103, 104 и 112 важно помнить без подсказки.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Выполнять указания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 надо спокойно следовать указаниям спасателей и медиков, не спорить и не скрывать подробности. Это помогает быстрее получить правильную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привычек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нельзя предсказать полностью, но можно уменьшить их последствия. Внимательность, знание номеров экстренной помощи, первая помощь и спокойные действия спасают здоровье и жизнь.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2026-05-21T00:50:50Z</dcterms:created>
  <dcterms:modified xsi:type="dcterms:W3CDTF">2026-05-21T00:50:50Z</dcterms:modified>
</cp:coreProperties>
</file>