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Москвы: объединение земель и культурная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культура вместе превратили Москву в центр единой страны.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важно смотреть на Москву сразу с двух сторон: как на центр власти и как на источник общих культурных образцов, которые связывали регионы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политический и культурный центр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Москва стала центром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находилась на пересечении важных железных дорог и телеграфных линий, поэтому быстро связывалась с крупными регионами и удобнее управляла огромной территорией.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ХХ века город уже имел опыт административного управления, учреждения и кадры, способные быстро перестраивать работу в условиях политических перемен.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сосредоточились деловые связи, учреждения и специалисты, что сделало Москву естественным центром принятия решений ещё до революционных событий 1917 года.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политический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власть в стране стала постепенно сосредоточиваться в Москве: именно здесь удобнее было координировать новые органы управления и принимать срочные решения.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укрепление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войны и распада старых институтов Москва превращалась в место, где собирались ключевые руководители и формировался новый управленческий центр.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1918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город закрепил за собой роль главной столицы, откуда управляли страной и выстраивали новую систему власти.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1917–1918: перенос центра управления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штаб власти в Гражданскую войну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армией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Москвы направляли распоряжения военным, координировали перемещение частей и следили за тем, чтобы армейские действия подчинялись общим политическим задачам.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центральные органы распределяли хлеб, топливо, сырьё и транспорт, стараясь удержать города и фронт в условиях острого дефицита.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 железные дороги связывали столицу с регионами быстрее других каналов связи, поэтому решения центра доходили до местных органов без серьёзной задержки.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структуры усиливали контроль над местной властью и помогали подчинять разрозненные территории единому политическому курсу.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государственные институты и единое управление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органы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 наркоматы заменяли разрозненные местные структуры, создавая единые правила управления и подчиняя решения общегосударственным задачам.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Москвы направляли руководителей в разные области, укрепляя вертикаль подчинения и уменьшая самостоятельность местных центров.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органы следили за исполнением решений и обеспечивали политическое единство, без которого новая система не могла работать устойчиво.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координировал территориальные решения, чтобы разные районы действовали как части одной страны, а не как отдельные области.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1922: создание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1922 году был образован СССР, и Москва стала местом работы высших союзных органов, определявших общие решения для новых республик.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столицы координировали общие вопросы власти, внешней политики и управления, поэтому влияние Москвы распространялось сразу на несколько республик.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окончательно закрепилась как политический центр нового государства и символ единого союзного пространства.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1922: Москва и создание СССР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центра соединяли право, армию, экономику и политический контроль.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объединяли территории и ресурсы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единство через образование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стала главным способом передать общий язык, базовые знания и представление о гражданской жизни детям из разных регионов страны.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для взрослых помогали быстрее ликвидировать пробелы в образовании и включали рабочих и крестьян в новую общественную систему.
</a:t>
            </a:r>
            <a:endParaRPr lang="en-US" sz="173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читальни расширяли доступ к книгам, газетам и журналам, формируя привычку к регулярному чтению и общему информационному пространству.
</a:t>
            </a:r>
            <a:endParaRPr lang="en-US" sz="176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 объединяли лекции, беседы и показы, чтобы распространять единые нормы поведения, языка и советских ценностей.
</a:t>
            </a:r>
            <a:endParaRPr lang="en-US" sz="17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ликвидация неграмотности сделала чтение и письмо необходимым навыком для участия в общественной жизни, работе и политическом обучении.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Избы-читальни, клубы и рабочие кружки давали людям доступ к книгам, беседам и совместным занятиям, особенно там, где не хватало школы.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 методический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разрабатывали программы обучения и готовили специалистов, которые затем уезжали в регионы и переносили туда проверенные формы культурной работы.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едином стиле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Клубная культура помогала объединять людей через собрания, лекции, спектакли и кружки, создавая привычку к общим советским нормам общения.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ликвидация неграмотности и клубная культура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авангард и новый художественный язык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визуальный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искали язык, который соответствовал бы революционному времени: отказ от лишних деталей, чёткие геометрические формы и ощущение движения должны были показать разрыв со старым миром.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вместо декора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конструктивизме главное место занимали функция и рациональность: дом, клуб, плакат или сцена проектировались как полезные элементы общественной жизни, а не как украшение ради красоты.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 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лабораторией этих поисков: здесь работали художники, архитекторы и дизайнеры, чьи решения затем повторялись в других городах и помогали вырабатывать общие советские образцы.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печать и учреждения культуры Москва связывала центр и регионы едиными текстами, новостями и образцами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задавала содержание и темп культурного обмена, а регионы получали через столицу единые ориентиры для чтения, обучения и досуга.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темы; без точных статистических данных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Издательства, печать и культурная сеть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поворот к соцреализму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требовал узнаваемых героев и ясного сюжета. Искусство должно было быть понятным массовому зрителю и поддерживать представление о правильном пути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картинах и в литературе особенно ценились завод, стройка, трактор, комсомолец и рабочая бригада. Такие сюжеты превращали труд в главный общественный идеал.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усилило контроль над творчеством: оценки произведений зависели от их идеологической «правильности». Это сокращало художественный поиск и вытесняло многие авангардные эксперименты.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центром утверждения нового канона: здесь решалось, какие произведения будут признаны образцовыми, а какие окажутся вне официальной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парадный фасад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Москва получила новые магистрали и площади, которые подчёркивали масштаб столицы. Пространство города становилось более осевым и торжественным, чтобы демонстрировать порядок и силу государственной власти.
</a:t>
            </a:r>
            <a:endParaRPr lang="en-US" sz="102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метро проектировались не только как транспорт, но и как «подземные дворцы». Мрамор, скульптура и свет создавали ощущение общенародного достижения и новой городской гордости.
</a:t>
            </a:r>
            <a:endParaRPr lang="en-US" sz="102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здания и ансамбли закрепляли образ Москвы как центра большой державы. Архитектура соединяла современность с исторической памятью, показывая преемственность власти и устойчивость государства.
</a:t>
            </a:r>
            <a:endParaRPr lang="en-US" sz="102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образы московской перестройки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искусства работали как общие знаки эпохи: их видели ежедневно в городе и узнавали далеко за пределами столицы.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символами стали метро и плакат: они легче всего входили в повседневную среду и быстро формировали единый визуальный язык.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иллюстративная оценка для сравнения культурных форм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эпохи в городской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культурного лидерства Москвы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Киноиндустрия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сосредоточились киностудии, где создавались фильмы для всей страны. Столичная инфраструктура позволяла быстро запускать производство, а готовые картины затем распространялись через прокат.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и издательства формировали литературную повестку, выбирая темы, авторов и тиражи. Москва определяла, какие книги и журналы станут заметными в общесоюзном масштабе.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работала основная профессиональная среда: режиссёры, писатели, художники, критики и редакторы. Близость к учреждениям власти ускоряла утверждение проектов и усиливала влияние Москвы.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аудитория тоже концентрировалась здесь: столичные премьеры, выставки и книжные новинки сразу становились событием, а затем служили ориентиром для 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вузы и подготовка кадров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московских вузах готовили инженеров, врачей, учителей и управленцев. Столица объединяла обучение с потребностями государства, поэтому выпускники быстро включались в строительство новой экономики.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науки и 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институты развивали исследования, нужные промышленности, транспорту и обороне. Наука в Москве всё теснее связывалась с практическими задачами индустриализации.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столичной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притягивал талантливую молодёжь из разных регионов. Для многих Москва становилась местом профессионального роста, где можно было учиться у сильных преподавателей и работать в крупных учреждениях.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поддерживало систему курсов, аспирантуры и научных школ. Это помогало быстрее готовить кадры для заводов, школ, больниц и административного аппарата.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наиболее жёсткого контроля над искусством и темами произведений.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«Культура СССР в 1920–1930-е годы»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культурное единство строилось не только через развитие, но и через ограничения: свобода творчества была подчинена государственным правилам.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из городской и культурной политики Москвы в 1930-е годы.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объединяющая среда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центр единства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ХХ века Москва стала не только столицей управления, но и центром культурного притяжения. Именно поэтому политическое единство и общий культурный язык усиливали друг друга.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2026-07-26T11:25:46Z</dcterms:created>
  <dcterms:modified xsi:type="dcterms:W3CDTF">2026-07-26T11:25:46Z</dcterms:modified>
</cp:coreProperties>
</file>