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spielen und singen und bereiten uns aufs Neujahrsfest vor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песни, немецкие слова и радостное ожидание праздника.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новогодняя тема подходит для урока немецкого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Новогодняя тема понятна детям: вокруг знакомые предметы, короткие слова и живые действия. На уроке легко повторять фразы, узнавать новые слова и сразу применять их в играх, песенках, открытках и маленьких праздничных заданиях.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для зимних игр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зимних игр удобно учить слова der Schnee, kalt, laufen, spielen и der Ball. Они легко соединяются с движением, поэтому дети быстро понимают смысл и охотно повторяют их вслух.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подходят и слова der Schneemann, die Schlittschuhe, а также фразы Ich spiele и Wir spielen. Их можно показать жестом, рисунком или коротким действием, чтобы запоминание стало живым и весёлым.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и простая фраза Es ist kalt. Она помогает описывать погоду, а затем переходить к игре: Wir machen einen Schneemann. Так язык сразу связывается с зимней картинкой.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центре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Tanne сразу создаёт праздничное настроение. На её ветках появляются шары, звезда и гирлянды, а рядом звучат короткие немецкие слова. Дети легко называют цвет, форму и блеск украшений: grün, bunt, schön, hell.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которые можно назвать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новогодней ёлки подходят слова der Stern, die Kugel, die Lichterkette и der Schmuck. Они звучат коротко и понятно, поэтому дети быстро начинают узнавать их на картинке, а потом использовать в устной речи и подписи к рисунку.
</a:t>
            </a:r>
            <a:endParaRPr lang="en-US" sz="89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картинка помогает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удобно соединяет лексику и описание. Ребята могут сказать: Der Baum ist schön. Die Lichterkette ist hell. Такие простые фразы помогают увидеть связь между предметом, цветом и признаком без лишних объяснений.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Tanne: главная ёлка праздника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песни в 3 классе строятся на повторении простых слов. Ритм помогает детям не только слышать язык, но и смело подпевать, даже если они пока знают совсем немного.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песенных строках часто встречаются Winter, Schnee, Baum, Licht и Freude. Эти слова легко соединяются в короткие рифмовки, которые быстро запоминаются и звучат очень празднично.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помогает тренировать произношение и интонацию. Когда дети повторяют строку несколько раз, немецкие звуки становятся привычнее, а фраза начинает звучать увереннее и чище.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сочетания с артиклями: der Baum, die Lampe, das Kind, die Freude. Так песня становится маленькой языковой тренировкой, а не просто весёлым шумом.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ритмичные фразы на немецком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использовать короткие и красивые поздравления: Frohes Neues Jahr! и Ein glückliches Neues Jahr! Они легко произносятся, хорошо запоминаются и подходят для открыток и устных пожеланий.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Alles Gute! и Viel Freude! помогают выразить добрые чувства очень просто. Их можно повторять хором, по цепочке или использовать в паре, когда дети поздравляют друг друга.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Danke schön! и Bitte schön! тоже полезны на празднике. Они учат вежливости и делают речь ребёнка более естественной, особенно когда он дарит открытку или получает маленький сувенир.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поздравления по-немецки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Новогодний карнавал любит яркие роли. Дети выбирают снежинку, зайца, звезду, ангела или снеговика, а немецкие слова делают каждый образ понятным и живым.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костюме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подойдут die Maske, das Kostüm, der Hut, die Krone и der Stern. С ними легко назвать детали образа и рассказать о своём костюме без длинных фраз.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Карнавальные костюмы и маски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Поделки и открытки к празднику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Вырезать и складывать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ребята schneiden и falten бумагу, чтобы сделать снежинку, открытку или простую гирлянду. Короткие действия легко сопровождаются словами и движениями.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Подготовить материалы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берут das Papier, die Schere, den Kleber, die Farbe и das Band. На этом этапе важно назвать предметы по-немецки и сразу показать их в руках.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Подписать и подарить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поделку можно подписать и подарить однокласснику или учителю. Такой шаг помогает соединить творчество, немецкие слова и вежливое общение.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Украшать работу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дети malen и kleben детали, добавляя цвет и праздничное настроение. Здесь удобно повторять короткие фразы и называть, что именно получилось.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открытка на немецком языке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пожелание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открытки — короткое пожелание: Frohes Neues Jahr, Ich wünsche dir Freude, Ich wünsche dir Glück. Эти фразы легко запомнить и приятно говорить вслух.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адресату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начинается с простого обращения: Liebe Mama или Lieber Freund. Так дети учатся начинать письмо вежливо и сразу понимать, кому оно адресовано.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ребёнок ставит своё имя или короткое Viele Grüße. Это помогает почувствовать, что письмо действительно адресовано другому человеку, а не просто написано в тетради.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опыт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простые модели дают детям безопасный и радостный старт в письменной речи. Открытка становится маленьким, но настоящим немецким посланием с добрым смыслом.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может быть белый снег, морозный воздух и маленький домик с тёплым светом в окне. Дети легко называют der Schnee, der Frost, das Haus и das Licht, а затем подбирают слова weiß, hell и schön.
</a:t>
            </a:r>
            <a:endParaRPr lang="en-US" sz="1057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 и шапки помогают говорить о зиме очень наглядно. Здесь удобно использовать слова der Handschuh и die Mütze, а также прилагательные warm, klein и schön, чтобы описать привычные вещи простыми фразами.
</a:t>
            </a:r>
            <a:endParaRPr lang="en-US" sz="1011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Огоньки в вечернем окне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Гирлянды и огоньки делают зимнюю картинку праздничной и уютной. Слова das Licht и hell легко связываются с яркими деталями, а дети запоминают их лучше, когда видят контраст между тёмным вечером и тёплым сиянием.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 и праздничные картинки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слов о праздничном угощении помогают быстро составлять простые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и описание темы урока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слов о еде легко запоминаются и сразу оживляют урок: дети говорят о любимых угощениях, повторяют Ich mag и Wir essen, а затем используют лексику в коротких диалогах.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 время зимних игр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помогает детям чувствовать себя комфортно на улице и не отвлекаться от игры. Фразы Wir tragen eine Mütze и Es ist kalt хорошо связывают немецкие слова с реальными действиями.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льду и в снежных играх важны осторожность и внимание к месту, где можно бегать и кататься. Слово vorsichtig помогает быстро напомнить правило без длинных объяснений.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Гирлянды, свечи и другие праздничные украшения требуют аккуратного обращения. Простые выражения Wir sind vorsichtig и Alles ist sicher показывают, что правила безопасности можно повторять спокойно и 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праздничного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язык, движение и творчество соединяются в одном занятии.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совместные задания важны на уроке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круг создаёт спокойную атмосферу, где можно попросить повторить слово, уточнить значение и услышать правильный образец. Это особенно важно для коротких праздничных реплик.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 и 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детям легче повторять слова и не бояться ошибки: один читает, другой подсказывает, а потом роли меняются. Так каждый успевает сказать свою фразу.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материалы для поделок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делят бумагу, клей и ножницы, они учатся договариваться и действовать аккуратно. Одновременно закрепляются слова и глаголы, связанные с творческой работой.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и хорошее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выполнение заданий делает урок дружелюбным и снимает напряжение. Ребёнку проще говорить по-немецки, если рядом есть поддержка, улыбка и знакомое слово bitte.
</a:t>
            </a:r>
            <a:endParaRPr lang="en-US" sz="11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 зимнего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der Weihnachtsmann и die Schneefrau делают праздничную тему понятной и узнаваемой. Дети сразу связывают героя с подарками, зимой и ожиданием чуда.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их описать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подходят короткие слова: der Bart, der Mantel, der Sack, das Geschenk. Они помогают составлять простые фразы и рассматривать героя как часть зимнего праздника.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Weihnachtsmann und die Schneefrau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и движения под немецкие слова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идут по кругу, слова gehen и laufen запоминаются не только на слух, но и через движение. Такой способ особенно полезен для младших школьников.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springen, klatschen и drehen делают упражнение весёлым и понятным без лишних объяснений. Ритм помогает удерживать внимание и поддерживает правильное произношение.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 превращают хоровод в игру, а не в скучное упражнение. Ребёнок слышит слово, сразу выполняет действие и быстрее связывает значение с движением.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игры со словами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загадку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называет предмет или описывает его короткой фразой. Дети угадывают, что скрыто: ёлка, подарок, снег, шапка или варежка.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Выбираем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отвечает по образцу: Was ist das? — Das ist ein Baum. Короткая формула помогает говорить смело и без длинных пауз.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по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дети находят нужное изображение, повторяют слово и закрепляют его в памяти. Так игра развивает слух, внимание и быстрое узнавание лексики.
</a:t>
            </a:r>
            <a:endParaRPr lang="en-US" sz="11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Огоньки на ёлке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тёмном зимнем окне особенно ярко смотрятся огоньки и гирлянда. Немецкие слова das Licht и die Lichterkette легко соединяются с образом тёплой комнаты и украшенной ёлки. Ребёнок видит свет и сразу вспоминает короткое слово.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Блестящие открытки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 блёстками и яркими цветами выглядит празднично даже до чтения текста. Слова hell, glänzend, schön и bunt помогают описать картинку простыми фразами. Такой образ нравится детям, потому что он кажется маленьким, но очень нарядным.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в ожидании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комнате горят лампы и мерцают украшения, зима кажется мягче и теплее. Слова das Licht, schön и bunt легко применяются к ёлке, окну и открытке. Именно поэтому праздничный свет так хорошо поддерживает запоминание лексики.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блеск зимнего вечера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новогодняя тема на немецком языке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словарь по знакомым для детей областям: зима, игрушки, угощение, поздравления и украшения. Новые слова сразу связаны с конкретными предметами и действиями.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тренирует короткие фразы, вежливые обращения и повторение образцов. Такие речевые модели помогают говорить по-немецки увереннее и без лишнего напряжения.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развивает умение работать вместе: слушать, ждать своей очереди, помогать соседу и делиться материалами. Это делает язык частью дружной общей работы.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дети уже могут поздравить, назвать знакомые предметы и использовать простые выражения в праздничной ситуации. Для третьеклассника это очень заметный и радостный результат.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язык и радость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Новогодний урок делает немецкий язык живым и понятным: дети поют, двигаются, мастерят и говорят короткими фразами. Так праздник помогает учиться легко, дружно и с удовольствием.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2026-05-25T03:13:47Z</dcterms:created>
  <dcterms:modified xsi:type="dcterms:W3CDTF">2026-05-25T03:13:47Z</dcterms:modified>
</cp:coreProperties>
</file>