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 Северной Америки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контрастов: от арктических пустынь до тропических побережий.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материка так разнообразна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охватывает многие широты, а ее рельеф, океаны и горы по-разному распределяют тепло и влагу. Поэтому на одном материке соседствуют холодные севера, плодородные равнины и теплые южные побережья.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550" y="1701799"/>
            <a:ext cx="3057900" cy="2992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 и тундра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30050" y="16109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0050" y="18198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Канады и Аляски зима длится почти весь год, а лето короткое и прохладное. Из-за вечной мерзлоты почвы оттаивают лишь верхним слоем.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30050" y="42235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среда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0050" y="44324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восстанавливается очень медленно, поэтому следы техники, строительства и загрязнения сохраняются долго. Именно поэтому эта природная зона особенно уязвима.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30050" y="35704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побережий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30050" y="37792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приарктических районах важную роль играют морские экосистемы. Белые медведи, моржи и тюлени зависят от льдов и охотничьих участков в северных морях.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30050" y="291727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630050" y="312610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холодам хорошо приспособлены карибу, песцы, белые совы и лемминги. Они умеют добывать пищу при низких температурах и маскироваться на снежном фоне.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630050" y="2264125"/>
            <a:ext cx="45924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Скудная растительность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30050" y="2472950"/>
            <a:ext cx="4592400" cy="3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здесь почти не приживаются. Зато широко распространены мхи, лишайники, карликовые кустарники и низкие травы, которые успевают вырасти за короткое лето.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750" y="1652432"/>
            <a:ext cx="2525100" cy="16398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Канады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лесная зона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Канады и Аляски. Это одна из самых больших лесных областей мира, где преобладают хвойные деревья и много естественных водоемов.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болота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тайги характерны болота, озера, реки и сырые участки почвы. Из-за прохладного климата вода испаряется медленно, поэтому лес выглядит темным и влажным.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лоси, рыси, волки, бобры, бурые медведи и глухари. Многие животные имеют густую шерсть или плотное оперение, защищающее от холода.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породы
</a:t>
            </a:r>
            <a:endParaRPr lang="en-US" sz="1200" dirty="0"/>
          </a:p>
        </p:txBody>
      </p:sp>
      <p:sp>
        <p:nvSpPr>
          <p:cNvPr id="15" name="Text 9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леса составляют ель, сосна, пихта и лиственница. Их узкие листья помогают экономить влагу, а густая крона лучше переносит долгую снежную зиму.
</a:t>
            </a:r>
            <a:endParaRPr lang="en-US" sz="900" dirty="0"/>
          </a:p>
        </p:txBody>
      </p:sp>
      <p:sp>
        <p:nvSpPr>
          <p:cNvPr id="16" name="Text 10"/>
          <p:cNvSpPr txBox="1"/>
          <p:nvPr/>
        </p:nvSpPr>
        <p:spPr>
          <a:xfrm>
            <a:off x="6172381" y="339232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устойчивость
</a:t>
            </a:r>
            <a:endParaRPr lang="en-US" sz="1200" dirty="0"/>
          </a:p>
        </p:txBody>
      </p:sp>
      <p:sp>
        <p:nvSpPr>
          <p:cNvPr id="17" name="Text 11"/>
          <p:cNvSpPr txBox="1"/>
          <p:nvPr/>
        </p:nvSpPr>
        <p:spPr>
          <a:xfrm>
            <a:off x="6172375" y="3909049"/>
            <a:ext cx="23166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кажется суровой, но она очень важна для природы материка. Леса накапливают влагу, служат домом для животных и влияют на климат больших территорий.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Северной Америки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широтной протяженности материка; данные для учебной диаграммы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сменяются с севера на юг, поэтому на материке одновременно встречаются снег, леса, степи и влажные тропики.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 занимает наибольшую долю, а юг материка заметно теплее и влажнее с ростом тропических и субтропических территорий.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200" y="3271200"/>
            <a:ext cx="4704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200" y="1666250"/>
            <a:ext cx="470400" cy="47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738" y="1666250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9938" y="3309600"/>
            <a:ext cx="492000" cy="393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и прерии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253624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открытых равнин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3400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прерий характерны бизоны, койоты, луговые собачки и степные птицы. Им нужен простор, чтобы находить корм, быстро передвигаться и замечать опасность издалека.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53624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пространства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3400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 — это открытые равнины, где раньше господствовали высокие и низкие травы. Они формировали просторные ландшафты без сплошных лесов, хорошо заметные на больших расстояниях.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410162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79938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прерий почвы очень богаты питательными веществами. Поэтому значительная часть этих земель распахана и используется для выращивания сельскохозяйственных культур.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410162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человеком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79938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облегчает распашку земель, строительство дорог и поселений. Поэтому природные сообщества прерий во многом изменены хозяйственной деятельностью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Скалистые горы и высотная поясность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камень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участках остаются снег, ледники и голые каменистые вершины. Здесь особенно заметна высотная поясность: с подъемом меняются температура, почвы, растения и животные.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 подножия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подножий Скалистых гор растут леса и кустарники, а тропы часто идут вдоль рек и ущелий. Здесь климат мягче, чем выше в горах, поэтому растительный покров выглядит плотным и разнообразным.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горных лугов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начинается пояс лугов, где летом быстро пробуждаются травы и цветы. Воздух становится прохладнее, а открытые склоны удобны для снежных баранов и горных козлов.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природу материка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широтой, горами, высотой и природными зонами Северной Америки.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750" y="1652432"/>
            <a:ext cx="2525100" cy="16398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юго-запада
</a:t>
            </a:r>
            <a:endParaRPr lang="en-US" sz="2600" dirty="0"/>
          </a:p>
        </p:txBody>
      </p:sp>
      <p:sp>
        <p:nvSpPr>
          <p:cNvPr id="13" name="Text 2"/>
          <p:cNvSpPr txBox="1"/>
          <p:nvPr/>
        </p:nvSpPr>
        <p:spPr>
          <a:xfrm>
            <a:off x="663351" y="1693075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сухой климат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Мохаве, Сонора и Чиуауа отличаются жарким летом и очень малым количеством осадков. Днем поверхность сильно нагревается, а ночью быстро остывает.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55026" y="3293450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запасают воду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умеют переживать засуху благодаря толстым стеблям, которые хранят влагу. У юкки и агавы жесткие листья уменьшают потери воды.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25601" y="3293450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песков и камней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живут ящерицы, змеи, скорпионы и койоты. Многие из них имеют защитную окраску и способны долго обходиться без воды.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3425601" y="1693075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пустыне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приспособлены к редким дождям и сильной жаре. Они экономят влагу, прячутся от солнца или активны в более прохладное время суток.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6172375" y="3392325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красота ландшафта
</a:t>
            </a:r>
            <a:endParaRPr lang="en-US" sz="1200" dirty="0"/>
          </a:p>
        </p:txBody>
      </p:sp>
      <p:sp>
        <p:nvSpPr>
          <p:cNvPr id="22" name="Text 11"/>
          <p:cNvSpPr txBox="1"/>
          <p:nvPr/>
        </p:nvSpPr>
        <p:spPr>
          <a:xfrm>
            <a:off x="6172375" y="3909049"/>
            <a:ext cx="23166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кажется почти безжизненной, но на самом деле это сложная экосистема. Ее виды тесно связаны с водой, температурой и временем редких дождей.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Северной Америки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природным зонам Северной Америки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климат, растительность и типичных животных главных природных зон материка.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меняются по широте и высоте: от холодных северных территорий к теплым южным и горным областям.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25" y="1591186"/>
            <a:ext cx="3960000" cy="20650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550" y="1591186"/>
            <a:ext cx="3960000" cy="20650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теплого и влажного юго-востока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600900" y="3805161"/>
            <a:ext cx="3698100" cy="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кипарисы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900" y="4189236"/>
            <a:ext cx="36981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юго-востоке США леса часто стоят в воде: здесь раскинулись болота, тихие заводи и густые заросли кипарисов. Влажный воздух помогает растениям быстро разрастаться, а среди корней находят укрытие черепахи, лягушки и множество насекомых, создавая живой прибрежный мир.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847525" y="3805161"/>
            <a:ext cx="3698100" cy="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Берега, где кипит жизнь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47525" y="4189236"/>
            <a:ext cx="36981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Мексиканского залива леса переходят в мангровые заросли и плотные кустарники. Здесь можно увидеть аллигаторов, цапель и других птиц, которые кормятся на мелководье. Такие территории особенно важны: они удерживают влагу и смягчают силу штормов.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водная сеть материка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97300" y="17851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прошлое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97302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оставили после себя глубокие котловины, которые позже заполнились водой и стали Великими озерами.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282700" y="35935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стока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282689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снегов и дожди создали крупные речные системы, несущие воды с равнин и гор к океанам.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766125" y="359813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роль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766114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водные объекты поддерживают климат, дают энергию, помогают хозяйству и служат домом для многих видов животных и растений.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380150" y="1791040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380153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озера стали естественными дорогами для людей, а позднее — важными транспортными артериями и источниками воды.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их значение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справочные данные о длине рек Северной Америки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реки материка проходят через разные природные зоны и связывают между собой удаленные районы Северной Америки.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протяженнее река, тем заметнее ее роль в перевозках, водоснабжении и освоении территорий.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берегу океана и моря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Бухты и лагуны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прибрежные воды служат убежищем для рыбы, моллюсков и молоди многих морских животных. В таких местах вода быстрее прогревается, а растения и водоросли получают достаточно света.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территории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быстро реагируют на загрязнение, ураганы и повышение уровня моря. Поэтому защита берегов важна не только для природы, но и для людей, живущих рядом с океаном.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 и рифы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заросли и коралловые рифы особенно ценны для Карибского региона. Они защищают берега от волн, служат домом для множества организмов и поддерживают высокое биоразнообразие.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 рек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устьях рек накапливаются ил и песок, образуя плодородные и богатые жизнью территории. Здесь птицы находят корм, а многие виды используют дельты как места остановки во время миграций.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387168"/>
            <a:ext cx="3769200" cy="970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их природные зоны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зонам Северной Америки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связаны с определенными природными условиями Северной Америки.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выживают там, где их строение, питание и поведение лучше всего подходят к местным условиям.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150" y="1549302"/>
            <a:ext cx="3900900" cy="19085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475" y="1549302"/>
            <a:ext cx="3900900" cy="190854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места, которые нужно беречь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30175" y="3554950"/>
            <a:ext cx="36435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леса и ледники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30175" y="3903700"/>
            <a:ext cx="36435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Банфе и Йосемити охраняются горные леса, ледники, водопады и скальные массивы. Эти парки важны не только для отдыха, но и для науки: здесь можно изучать, как природа меняется под влиянием климата и высоты.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59500" y="3554950"/>
            <a:ext cx="36435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Гейзеры и каньоны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59500" y="3903700"/>
            <a:ext cx="36435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Йеллоустон и Гранд-Каньон показывают, насколько необычной может быть природа материка. В одном месте встречаются гейзеры, в другом — огромные скалистые ущелья. Такие территории помогают сохранить редкие ландшафты и наблюдать природные процессы без разрушения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освоения территории к охране природы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влияет на природные системы Северной Америки.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помогает хозяйству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81280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1280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дают древесину и сырье для бумаги. Они также защищают почвы, регулируют влажность воздуха и создают условия для отдыха и туризма, если ими пользоваться бережно.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1280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равнины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1280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прерий особенно ценны для земледелия. На них выращивают зерновые культуры, но для сохранения урожайности важно не допускать истощения почв и их чрезмерной распашки.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14550" y="3216463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014550" y="3659113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воды дают рыбу и морепродукты, поэтому важны для питания людей и местной экономики. Однако промысел должен быть разумным, чтобы морские ресурсы не истощались.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014550" y="1852375"/>
            <a:ext cx="3661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озера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5014550" y="2295025"/>
            <a:ext cx="3661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водоемы обеспечивают людей пресной водой и помогают вырабатывать энергию. По ним удобно перевозить грузы, а на их берегах часто возникают города и промышленные центры.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климатических условий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по климатическим поясам и высотной поясности Северной Америки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широте природа может резко меняться из-за высоты над уровнем моря и близости океана.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 влажнее климат, тем богаче растительность; в горах и на севере условия становятся суровее.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как материк контрастов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объединяет холодный север, лесные районы, степные равнины, пустыни и влажные тропические берега. Такое разнообразие делает материк особенно интересным, но требует внимательного отношения к его природным богатствам.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2026-06-02T12:00:16Z</dcterms:created>
  <dcterms:modified xsi:type="dcterms:W3CDTF">2026-06-02T12:00:16Z</dcterms:modified>
</cp:coreProperties>
</file>