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аппарат клетки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клетки, которая постоянно работает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поверхностный аппарат
</a:t>
            </a:r>
            <a:endParaRPr lang="en-US" sz="341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аппарат объединяет структуры, которые защищают клетку, обеспечивают обмен веществами и помогают ей распознавать соседей.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мембрана: основа поверхностного аппарата
</a:t>
            </a:r>
            <a:endParaRPr lang="en-US" sz="2435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содержимое клетки от внешней среды и поддерживает устойчивость внутренней среды, не превращая границу в непроницаемую стену.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Липидный бислой с белками создаёт избирательную проницаемость: нужные молекулы проходят, а лишние задерживаются или выводятся строго контролируемо.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белки участвуют в приёме сигналов, переносе веществ и механическом взаимодействии с окружающими структурами.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внешней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плазматическую мембрану клетка получает информацию о среде, что позволяет ей быстро менять обмен и поведение.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поверхностный аппарат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аппарат расположен на самой внешней границе клетки и обращён к межклеточному пространству или внеклеточной среде.
</a:t>
            </a:r>
            <a:endParaRPr lang="en-US" sz="1128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формирует основной барьер, через который проходят транспорт и восприятие сигналов.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Надмембранный слой и контакты между клетками обеспечивают узнавание, сцепление и защиту ткани.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настройка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Специализации поверхности помогают клетке выполнять особую функцию в конкретной ткани — от всасывания до движения.
</a:t>
            </a:r>
            <a:endParaRPr lang="en-US" sz="11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бислой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фосфолипидов выстраиваются в два слоя, потому что их части по-разному взаимодействуют с водой и друг с другом.
</a:t>
            </a:r>
            <a:endParaRPr lang="en-US" sz="1262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Гидрофильные «головки» направлены к водной среде, а гидрофобные «хвосты» обращены внутрь, образуя устойчивую сердцевину мембраны.
</a:t>
            </a:r>
            <a:endParaRPr lang="en-US" sz="1262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делает мембрану полупроницаемой и позволяет ей быстро восстанавливаться после небольших повреждений.
</a:t>
            </a:r>
            <a:endParaRPr lang="en-US" sz="12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Жидкостно-мозаичная модель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не является жёсткой пластиной: липиды и белки могут перемещаться в её плоскости, поэтому структура остаётся динамичной.
</a:t>
            </a:r>
            <a:endParaRPr lang="en-US" sz="1195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Белковая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Встроенные белки выполняют разные задачи — от переноса ионов до распознавания сигналов и прикрепления к соседним структурам.
</a:t>
            </a:r>
            <a:endParaRPr lang="en-US" sz="1211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Текучесть помогает клетке менять форму, образовывать выросты и перераспределять молекулы в нужные участки поверхности.
</a:t>
            </a:r>
            <a:endParaRPr lang="en-US" sz="1243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жидкой липидной среды и белковых компонентов делает мембрану функциональной системой, а не просто оболочкой.
</a:t>
            </a:r>
            <a:endParaRPr lang="en-US" sz="11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Липиды, холестерин и гликокаликс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встраивается между фосфолипидами и помогает мембране сохранять стабильность при изменении температуры окружающей среды.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текучести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повышении температуры он ограничивает чрезмерную подвижность липидов, а при понижении не даёт мембране слишком «застывать».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Гликокаликс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Гликолипиды и гликопротеины образуют гликокаликс — наружный углеводный слой, важный для защиты и распознавания клеток.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793560"/>
            <a:ext cx="3929100" cy="8031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 через мембрану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способы переноса решают разные задачи: одни идут без затрат энергии, другие требуют работы насосов.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 движется по градиенту, а активный позволяет переносить вещества против него.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биология: транспорт через плазматическую мембрану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вещества проходят через мембрану
</a:t>
            </a:r>
            <a:endParaRPr lang="en-US" sz="3466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с высокой концентрации перемещаются туда, где их меньше, пока не выравнивается распределение. Для этого клетке не нужно тратить энергию АТФ.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Ионные каналы образуют избирательные «ворота» в мембране и пропускают определённые частицы по их зарядy и размеру.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связывают молекулу, изменяют свою форму и переносят её через мембрану, сохраняя избирательность процесса.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переноса зависит от разницы концентраций и числа белков-участников, поэтому у разных клеток она может заметно отличаться.
</a:t>
            </a:r>
            <a:endParaRPr lang="en-US" sz="10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перенос создаёт ионные градиенты, без которых невозможны мембранный потенциал и возбудимость клетки.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 2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общей биологии: Na+/K±АТФаза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 выводятся, а калия возвращаются внутрь клетки
</a:t>
            </a:r>
            <a:endParaRPr lang="en-US" sz="22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распознаёт как минимум три ключевые группы внешних сигналов: гормоны, медиаторы и факторы роста, превращая их в внутриклеточный ответ.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классификация сигналов по типу молекул-лигандов.
</a:t>
            </a:r>
            <a:endParaRPr lang="en-US" sz="665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группы сигналов особенно важны для работы мембранных рецепторов.
</a:t>
            </a:r>
            <a:endParaRPr lang="en-US" sz="1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мембранного переноса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процессов: клетка захватывает вещества пузырьками и затем выводит продукты секреции наружу.
</a:t>
            </a:r>
            <a:endParaRPr lang="en-US" sz="8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прочного сцепления клеток выделяют четыре основные группы адгезионных молекул; они помогают тканям сохранять целостность при росте и восстановлении.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цитология и гистология; классификация молекул клеточной адгезии.
</a:t>
            </a:r>
            <a:endParaRPr lang="en-US" sz="688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молекул участвуют в распознавании и сцеплении клеток.
</a:t>
            </a:r>
            <a:endParaRPr lang="en-US" sz="19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Базальная мембрана обычно рассматривается как две тесно связанные части: собственно базальная пластинка и сетчатый слой, вместе образующие опору для эпителия.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курс гистологии; строение базальной мембраны.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части работают как единая опорная система.
</a:t>
            </a:r>
            <a:endParaRPr lang="en-US" sz="25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контакты формируют почти непрерывный пояс вокруг клетки, поэтому даже небольшое нарушение этого барьера быстро меняет проницаемость эпителия.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гистология; строение и функция плотных контактов.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пояс особенно важен для герметичности ткани.
</a:t>
            </a:r>
            <a:endParaRPr lang="en-US" sz="23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Десмосомы и адгезионные контакты создают два уровня механической прочности: связывают соседние клетки между собой и соединяют их с цитоскелетом.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цитология и гистология; функции адгезионных контактов и десмосом.
</a:t>
            </a:r>
            <a:endParaRPr lang="en-US" sz="677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механической опоры повышают устойчивость тканей к растяжению.
</a:t>
            </a:r>
            <a:endParaRPr lang="en-US" sz="1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щелевые контакты ионы и малые молекулы проходят напрямую между клетками за очень короткое время, поэтому ткань отвечает согласованно и почти одновременно.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 клетки; функция gap junctions (щелевых контактов).
</a:t>
            </a:r>
            <a:endParaRPr lang="en-US" sz="76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путь сигнала обеспечивает слаженную работу ткани.
</a:t>
            </a:r>
            <a:endParaRPr lang="en-US" sz="20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Специализации поверхности клеток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 задачу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Специализации поверхности показывают, что одна и та же клетка может менять «архитектуру» оболочки в зависимости от задачи. Это делает ткань не просто набором клеток, а функциональной системой.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 жгутики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 жгутики обеспечивают движение: они перемещают жидкость по поверхности ткани или заставляют саму клетку двигаться. Их работа особенно заметна в дыхательных путях и у сперматозоидов.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Микроворсинки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Микроворсинки нужны там, где клетке важно максимально увеличить площадь соприкосновения с окружающей средой. Особенно хорошо это видно в кишечном эпителии и почечных канальцах, где идёт интенсивное всасывание.
</a:t>
            </a:r>
            <a:endParaRPr lang="en-US" sz="10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поверхностного аппарата
</a:t>
            </a:r>
            <a:endParaRPr lang="en-US" sz="301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аппарат нельзя свести к одной мембране: его элементы работают как единый комплекс, где каждая структура усиливает другие.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компоненты равнозначны по роли: вместе они обеспечивают защиту, обмен веществ, распознавание и согласованность клеток в ткани.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«Поверхностный аппарат эукариотической клетки»; данные схемы составлены по учебному материалу.
</a:t>
            </a:r>
            <a:endParaRPr lang="en-US" sz="5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клетки: граница, которая работает
</a:t>
            </a:r>
            <a:endParaRPr lang="en-US" sz="286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аппарат — это не просто оболочка клетки, а многофункциональная система, которая объединяет защиту, обмен, связь и сцепление. Именно поэтому его состояние напрямую влияет на жизнь тканей и организма.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2026-07-25T22:29:07Z</dcterms:created>
  <dcterms:modified xsi:type="dcterms:W3CDTF">2026-07-25T22:29:07Z</dcterms:modified>
</cp:coreProperties>
</file>