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628200"/>
            <a:ext cx="5418900" cy="155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Аттики: потеря земли и свободы — основные темы урока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38750"/>
            <a:ext cx="3922800" cy="14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земледельцев Аттики — долги, потеря земли и реформы Солона.
</a:t>
            </a:r>
            <a:endParaRPr lang="en-US" sz="11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270000"/>
            <a:ext cx="51393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Аттика: земля и общество в VII–VI веках до н.э.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Аттика на юге Греции — земля с фермерскими поселениями и чётким делением на богачей-аристократов и простых земледельцев, для которых земля была жизнью и свободой.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часто одалживали зерно или деньги у богатых аристократов для посева и пропитания в трудные годы.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 отдавались с высокими процентами, иногда превышавшими 10% в год, что делало выплату практически невозможной.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залог обычно уходила земля, а иногда даже личная свобода, что ставило крестьян в крайне уязвимое положение.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 долгов у земледельцев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переходила в собственность кредиторов — аристократов, что лишало крестьян основного источника существования.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крестьяне становились долговыми рабами, теряя личную свободу и права на жизнь.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долговое рабство попадали и члены их семей, ухудшая социальное положение целых родов.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невыплаты долгов для крестьян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богатых распространялась на целые поселения, усиливая социальное неравенство в Аттике.
</a:t>
            </a:r>
            <a:endParaRPr lang="en-US" sz="9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потерь земли и рост долговой зависимости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данным, к 600 г. до н.э. свыше 40% земли утеряно, а число должников выросло вдвое.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долговых обязательств привёл к значительной утрате свободы и ухудшению положения крестьян.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Аттике, археологические данные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семьи афинского земледельца Террамидоса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долгов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Террамидос взял первый заем для посева, заложив часть своего небольшого поля.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участка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неурожая и процентов семья несколько раз теряла участки, переходившие к богатым соседям.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арендованной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работала на тех же землях в качестве арендаторов, но без права собственности.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'гипотекарии' описывает тех, кто, потеряв землю, продолжал её обрабатывать как арендаторы или батраки.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долгового рабства в древней Элладе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Долговое рабство являлось широко распространённой практикой с IX века до н.э., особенно в сельских регионах Греции.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знати поддерживала такую систему, укрепляя свои позиции через контроль над землёй и людьми.
</a:t>
            </a:r>
            <a:endParaRPr lang="en-US" sz="9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Бывшие владельцы переходили в категорию батраков, выполняя тяжелую работу за минимальную оплату на чужой земле.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жизни бедных после потери земли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покидали Аттику, ища новые возможности в других регионах или городах.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бедняков приводил к социальной нестабильности и увеличению безработицы.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процессы влияли на демографию и экономику как в сельской местности, так и в Афинах.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социальные последствия кризиса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4273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числа свободных земледельцев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числа фермеров приводит к снижению сельскохозяйственного производства.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708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доходов аристократии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увеличивает богатство за счёт усиления контроля над землей и рабочей силой.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00648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социального неравенства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богатыми и бедными увеличивается, растёт напряжённость в обществе.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56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противоречия в полисе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сложности ведут к политическим и социальным конфликтам, угрожающим стабильности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Аристократия контролировала законодательство, формируя законы под свои интересы и закрепляя своё превосходство.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знати и земельные законы в кризисе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реформы и контроль над собственностью усиливали политическую власть знати в Афинах.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граждане, обременённые долгами, теряли влияние на выборы и возможности участвовать в управлении.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Долговые камни — археологические свидетельства долгового рабства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«Долговой камень» с надписью о залоге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из афинских деревень был найден камень с гравировкой, где указано, что участок находится в залоге за долг. Так делали, чтобы показать: землю нельзя продать или передать, пока долг не погашен.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Камни-знаки залога на полях Аттики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раскопках обнаружены камни, помечавшие земли, заложенные под долговые обязательства. Они служили напоминанием должникам о долге и усиливали давление владельцев на крестьян.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подтверждают долговое рабство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долговые камни — важные доказательства существования долгового рабства в Аттике. Они показывают масштаб проблемы и роль аристократии в поддержании социальной и экономической несправедливости.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Долговое рабство затрагивало не только должников, но и их семьи — жены и дети теряли защиту и становились уязвимыми перед бедностью и социальной изоляцией.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глава семьи попадал в рабство, родственники часто становились зависимыми от кредиторов или вынуждены были работать на чужой земле без прав.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положение породило внутренние социальные противоречия, усиливая недовольство и снижая доверие крестьян к городской элите и власти.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и общество: последствия долгового рабства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числа пострадавших семей социальная стабильность в Аттике ослабевала, нагнетая напряжение в обществе и создавая предпосылки к массовым волнениям.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всё чаще протестовали против долгового рабства, требуя списания долгов и прекращения порабощения за долги.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источниках упоминаются коллективные обращения и петиции земледельцев к властям с просьбой о защите и помощи.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Растущее давление слабого общества на аристократию приводило иногда к массовым беспорядкам и конфликтам в сельской местности.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Волнения среди земледельцев и рост недовольства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деятели и реформаторы осознали необходимость изменений для смягчения экономического кризиса и социальной напряжённости в Аттике.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реформ и новые надежды для Аттики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требовало справедливых законов, которые защитят крестьян от долгового рабства и обеспечат равноправие в распределении земли.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обсуждения и подготовка правовых реформ, направленных на улучшение жизни беднейших слоёв населения и предотвращение беспорядков.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воспринимались как шанс вернуть стабильность и гармонию в общество, создать основу для более справедливого управления.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Солона: освобождение и новые законы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436300" y="1169750"/>
            <a:ext cx="2919900" cy="135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594 г. до н.э. — избрание Солона архонтом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Солон получает полномочия для проведения реформ, учитывая экономический и социальный кризис в Афинах.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87650" y="1895700"/>
            <a:ext cx="2919900" cy="135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долгового рабства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Запрещается практика обращения должников и их семей в рабство; возвращаются люди, оказавшиеся в рабстве из-за долгов.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436300" y="2690475"/>
            <a:ext cx="2919900" cy="135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Сиссахфия — списание долгов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Объявляется освобождение от долгов, которые приходилось заложить землёй или свободой, что облегчает положение крестьян.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87750" y="3485238"/>
            <a:ext cx="2919900" cy="135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новых долговых камней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Вводится запрет на установку долговых камней и закрепляется юридическая защита земельных прав земледельцев.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Введено разделение общества на четыре группы по доходу, что дало беднейшим гражданам возможность участвовать в политической жизни города.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реформ: новые права и возможности земледельцев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Земледельцы, получившие права, теперь могли присутствовать на народных собраниях и влиять на принятие решений в полисе.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богатые землевладельцы, но также и шансы для беднейших изменить свою социальную позицию и улучшить жизнь.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сразу получили назад свободу и часть утраченной земли, что стабилизировало социальное положение крестьян.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аристократии уменьшилась, появилось больше возможностей для участия народа в управлении полисом.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стали фундаментом для дальнейшего развития афинской демократии и укрепления прав граждан.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реформ Солона для жителей Аттики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Повысилась социальная мобильность, а политическая власть стала более распределённой, что способствовало уменьшению конфликтов.
</a:t>
            </a:r>
            <a:endParaRPr lang="en-US" sz="9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вся земля была возвращена крестьянам, многие семьи продолжали сталкиваться с бедностью и социальной несправедливостью.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реформ и оставшиеся проблемы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справедливое распределение земли и ресурсов сохранялась, вызывая новые социальные напряжения.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Имущественное неравенство продолжало влиять на жизнь Аттики, мешая полному преодолению кризиса и социальной гармонии.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землю и свободу стала ключевым этапом в формировании политических и социальных институтов Древней Греции.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борьбы земледельцев Аттики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Аттики вдохновил последующие поколения на поиски справедливости и равных прав для всех граждан.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что социально-экономические конфликты могут привести к реформам и развитию демократии.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стал примером для установления принципов гражданской ответственности и участия в управлении государством.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борьбы земледельцев Аттики: уроки для будущего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земли и свободы вызвала серьёзные перемены в Аттике, а реформы Солона помогли вернуть права и сформировать демократию. Этот опыт учит нас важности равенства и активного участия каждого в жизни общества.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2026-05-10T10:42:20Z</dcterms:created>
  <dcterms:modified xsi:type="dcterms:W3CDTF">2026-05-10T10:42:20Z</dcterms:modified>
</cp:coreProperties>
</file>