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597" y="0"/>
            <a:ext cx="427285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по-английски, кому что принадлежит?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существительных в английском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" y="0"/>
            <a:ext cx="41523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нужен притяжательный падеж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встречается в теме семьи, школы, времени и животных. Она помогает говорить короче и естественнее, чем длинные конструкции с of, поэтому полезна и в устной речи, и в письме.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для единственного числа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 единственном числе, к нему обычно прибавляют ’s: the boy’s bag, my sister’s room, the teacher’s book. Так сразу видно, кому принадлежит предмет.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добавляется ’s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имя уже заканчивается на -s, чаще всего всё равно пишут ’s: James’s hat, Charles’s bike. На письме важен не внешний вид слова, а смысл принадлежности.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слов на -s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Притяжательная форма отвечает на вопрос «чей?». Она указывает не на сам предмет, а на того, кому он принадлежит, поэтому помогает точно строить понятные английские фразы.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владелец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на -s и апостроф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апостроф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44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 множественном числе слово уже заканчивается на -s, добавляют только апостроф: the students’ desks, the girls’ uniforms, the cats’ toys. Буква s уже есть в слове.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32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 ошибки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332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различие почти не слышно, поэтому особенно важно проверять написание. В притяжательной форме апостроф обязателен, иначе смысл и орфография будут неверными.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88925" y="1933400"/>
            <a:ext cx="22863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владельцев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488925" y="2612600"/>
            <a:ext cx="22863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показывает, что владельцев больше одного. По форме легко понять, что предмет принадлежит группе, а не одному человеку или животному.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в теме «семья»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семейных темах эта форма встречается очень часто: my mother’s phone, dad’s car, my brother’s book. Она помогает быстро показать, чей именно предмет обсуждается.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членов семьи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удобно подписать mother’s bag, brother’s book, parents’ room. Наглядные подписи помогают увидеть, как форма работает в реальной семейной обстановке.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подписать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помогает связать людей и вещи без лишних слов. Поэтому он особенно удобен, когда нужно рассказать о родственниках, домашних предметах и повседневных делах.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в предложении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доме или комнате семьи, притяжательная форма звучит естественно: my parents’ house, the children’s room. Такие сочетания легко запомнить по знакомым ситуациям дома.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 и комната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формы притяжательного падежа в учебных примерах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чаще всего нужны в школьных упражнениях и коротких текстах.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 — ’s у единственного числа; остальные варианты встречаются реже, но требуют особого внимания.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 темы «Possessive case»; дата не указана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 притяжательного падежа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меняется форма в зависимости от числа и типа существительного.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обычно требует ’s, а множественное на -s — только апостроф; неправильные формы сохраняют ’s.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Possessive case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4138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78069" y="1686040"/>
            <a:ext cx="374588" cy="428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владельца и один предмет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064153" y="3650719"/>
            <a:ext cx="34044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предмет принадлежит двум людям вместе, ’s ставится только у последнего имени: Tom and Lisa’s class, Mum and Dad’s room. Так понятно, что вещь одна.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95475" y="3188525"/>
            <a:ext cx="28728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предмет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1178" y="2148219"/>
            <a:ext cx="34044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каждого человека свой предмет, притяжательная форма повторяется: Tom’s bag and Lisa’s bag. Эта разница помогает не перепутать общий предмет с двумя отдельными вещами.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183076" y="1686025"/>
            <a:ext cx="28728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вещи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притяжательного падежа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формы по числу существительного и количеству владельцев.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стоят в притяжательной форме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Притяжательная форма часто встречается с именами: John’s book, Anna’s pencil, James’s hat. В таких примерах легко увидеть, кому принадлежит предмет, поэтому форма очень удобна.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временными словами притяжательный падеж тоже очень частотен: today’s date, yesterday’s test, a week’s holiday. Он подчёркивает связь события с конкретным временем.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часто появляется в школьных событиях, названиях праздников и коротких выражениях: Mother’s Day, Children’s Day, the city’s park. Такие сочетания звучат естественно и легко запоминаются.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праздники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описывать вещи животных и части их тела: the dog’s collar, the bird’s nest, the cat’s bowl. Это делает предложение точнее и короче.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помещение в притяжательном падеже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ученики заходят в класс и сразу видят знакомые предметы: teacher’s desk, classroom’s clock, student’s backpack. Такие подписи помогают быстро понять, кому или чему принадлежит вещь, и делают школьный словарь более наглядным и запоминающимся.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где всё подписано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школьном коридоре можно найти примеры для тренировки: school’s noticeboard, class’s timetable, teacher’s bag. Такие словосочетания звучат естественно и помогают ученикам замечать притяжательный падеж не только в упражнениях, но и вокруг себя.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и повседневные детали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притяжательный падеж часто встречается в коротких надписях: library’s rules, librarian’s table, students’ books. На иллюстрации легко показать полки, стол и правила рядом с ними, чтобы форма казалась связанной с реальной школьной жизнью.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 порядок на полках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’s или of: какая форма звучит естественнее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и разговорной речи вариант с ’s обычно короче и звучит привычнее для носителя языка.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парах предпочтение отдаётся конструкции с ’s; форма с of уместнее в более официальных или развёрнутых описаниях.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6 класса; данные шкалы — сравнительная оценка естественности выражений
</a:t>
            </a:r>
            <a:endParaRPr lang="en-US" sz="12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записи притяжательного падежа
</a:t>
            </a:r>
            <a:endParaRPr lang="en-US" sz="2387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добавлять апостроф не к той форме, например писать childrens’ вместо children’s. Сначала нужно проверить, является ли слово особым множественным числом, а затем выбрать правильное окончание.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множественное число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множественного числа на -s не нужно добавлять ещё одну s, поэтому boys’s неправильно. Сначала определите число существительного, а потом проверьте, нужен ли только апостроф или форма ’s.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буква s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its и it’s выглядят похоже, но означают разное. Its показывает принадлежность, а it’s сокращает it is. Чтобы не ошибиться, полезно заменить форму полным вариантом и проверить смысл.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its и it’s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пишут teacher s desk или boys toys без знака. Апостроф обязателен: именно он показывает, что форма притяжательная, а не обычное сочетание слов.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апостроф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неправильно: примеры для проверки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типичные ошибки и исправленные формы. Таблица помогает быстро увидеть, где нужен только апостроф, а где — ’s.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ошибки связаны с апострофом и окончанием, а одна — с путаницей между its и it’s. Проверка формы всегда начинается с владельца и числа слова.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Possessive case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в названиях и устойчивых выражениях
</a:t>
            </a:r>
            <a:endParaRPr lang="en-US" sz="2715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праздников притяжательная форма делает выражение коротким и точным: Mother’s Day, Children’s Day, New Year’s Eve. Такие сочетания лучше запоминаются как готовые названия, а не как отдельные слова.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даты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часто показывает длительность или срок: a week’s holiday, a day’s work. Здесь падеж помогает передать не владельца, а связь с количеством времени, которое уточняет значение всей фразы.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времени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притяжательная форма встречается в коротких устойчивых выражениях, например today’s lesson. Такие конструкции звучат естественно и помогают экономить слова, сохраняя точный смысл.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бытовые фразы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 полезно учить целиком, потому что они часто повторяются в календаре, расписании и заданиях. Чем чаще ученик встречает такие фразы, тем быстрее начинает узнавать их на письме.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лучше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 перед ответом или письмом
</a:t>
            </a:r>
            <a:endParaRPr lang="en-US" sz="257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между ’s и ’ и не забыть особые формы множественного числа.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вещи вокруг них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питомца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помогает назвать предметы, которые принадлежат животному: the dog’s leash, the cat’s bowl. Такие сочетания легко представить на картинке и быстро связать со смыслом «чей?».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подсказки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полезно показать животное рядом с его вещами и короткими подписями. Тогда ученик быстрее запомнит форму и увидит, как притяжательный падеж работает в реальной ситуации.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убежище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также подходит для слов, связанных с местом, где живёт животное: the bird’s nest, the horse’s stable. Это удобно, когда нужно коротко описать среду, не строя длинное предложение.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животных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притяжательной формы можно назвать и части тела: the horse’s mane, the cat’s tail. В таких примерах форма показывает не только принадлежность, но и тесную связь между животным и его частью.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выражает притяжательный падеж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помогает передавать разные отношения между словами: не только владение, но и время, родство и устойчивые названия.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принадлежностью и родством, но заметная часть случаев показывает, что притяжательный падеж намного шире простого вопроса «чей?»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Possessive case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тренировка на распознавание форм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словосочетание и определи, кто или что является владельцем: teacher, boys, women, car, today. Это помогает понять смысл формы до проверки окончания.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Найди владельца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проверь, единственное это число или множественное. Если слово уже заканчивается на -s или является особой формой вроде women, правила записи будут разными.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Определи число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реши, нужно ли ’s или только ’. В примерах the teacher’s pen, the boys’ jerseys, the women’s team, the car’s window и today’s lesson важнее всего правильно заметить окончание.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Выбери знак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Притяжательный падеж помогает быстро и естественно показать связь между словами. Если помнить про ’s, апостроф и особые формы множественного числа, писать такие конструкции станет гораздо проще.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притяжательном падеже существительных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2026-05-30T17:38:45Z</dcterms:created>
  <dcterms:modified xsi:type="dcterms:W3CDTF">2026-05-30T17:38:45Z</dcterms:modified>
</cp:coreProperties>
</file>