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гамет и оплодотворение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половые клетки и начинается новая жизнь?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гаметогенез важен для 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наследственность, продолжение рода и точную работу репродуктивной системы. Понимание гаметогенеза помогает увидеть, как гормоны, половые железы и оплодотворение согласованно запускают развитие нового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как особые клетки организма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несут половинный набор хромосом: у человека это 23. Такое уменьшение позволяет при оплодотворении восстановить полный диплоидный набор и сохранить видовые признаки.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гамета приспособлена к движению и доставке наследственного материала. Ее главная задача — быстро преодолеть расстояние до яйцеклетки и передать ей ДНК.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гамета крупнее и содержит богатую цитоплазму, органеллы, питательные вещества и материнские РНК. Эти ресурсы поддерживают самые ранние этапы развития эмбриона.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гамет отражает их биологическую роль: сперматозоид максимально подвижен, а яйцеклетка обеспечивает условия для начала развития нового организма после слияния клеток.
</a:t>
            </a:r>
            <a:endParaRPr lang="en-US" sz="12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гаметогенеза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стадий образования половых клеток у 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в семенных канальцах яичка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идет в извитых семенных канальцах, где развивающиеся клетки расположены в строгом порядке. Здесь создаются условия для их деления, созревания и постепенного формирования зрелых сперматозоидов.
</a:t>
            </a:r>
            <a:endParaRPr lang="en-US" sz="1091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Сертоли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Сертоли питают, защищают и направляют развивающиеся половые клетки. Они создают микросреду, необходимую для нормального протекания делений и последующего созревания сперматозоидов.
</a:t>
            </a:r>
            <a:endParaRPr lang="en-US" sz="1191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Лейдига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Лейдига располагаются между канальцами и синтезируют тестостерон. Этот гормон необходим для поддержания мужской половой функции и нормального течения сперматогенеза.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полноценных сперматозоидов мошонка должна быть немного холоднее тела. Снижение температуры на 2–3 °C важно для сохранения активности клеток и правильного хода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сперматозоида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Сперматогонии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клетки многократно делятся митозом и поддерживают запас половой линии. Часть из них вступает в дальнейшее развитие, переходя к более специализированным стадиям сперматогенеза.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Сперматоцит I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роста клетка вступает в первое мейотическое деление. Именно здесь начинается уменьшение числа хромосом, необходимое для образования гаплоидных клеток.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Сперматоцит II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мейоза I быстро проходит второе деление. Оно завершает переход к гаплоидному набору и подготавливает клетку к окончательному созреванию.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Сперматиды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еще не полностью сформированные гаметы, но в них уже заложен будущий план строения. На этой стадии начинается перестройка формы и внутренней организации клетки.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сперматозоид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спермиогенеза формируются головка, шейка, средняя часть и хвост. У человека весь цикл занимает примерно 64–74 дня и обеспечивает непрерывное обновление сперматозоидов.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71" y="1692150"/>
            <a:ext cx="3564609" cy="310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 и созревание яйцеклетки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 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Оогенез стартует еще во внутриутробном периоде. Первичные ооциты надолго останавливаются в профазе I и сохраняются в таком состоянии до наступления половой зрелости.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менструальных циклов обычно развивается один доминантный фолликул. Это делает созревание яйцеклетки не непрерывным, а строго ритмичным.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мейоза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не заканчивается до оплодотворения. Такая особенность обеспечивает точную связь между созреванием женской гаметы и моментом встречи со сперматозоидом.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крупная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исходной клетки образуется одна функциональная яйцеклетка и полярные тельца. Такой результат позволяет сохранить в главной клетке максимум цитоплазмы и ресурсов.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931624"/>
            <a:ext cx="3856200" cy="7882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сперматогенеза и оогенеза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путей образования гамет показывает их общую цель и принципиальные различия.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идет непрерывно и массово, а оогенез — циклично и с ограниченным числом клеток; это отражает разные репродуктивные стратегии.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гаметогенеза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«гипоталамус — гипофиз — половые железы» управляет созреванием гамет через последовательный гормональный сигнал и обратную связь.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ГнРГ запускает каскад, ФСГ и ЛГ обеспечивают созревание клеток, а половые гормоны стабилизируют и ограничивают ответ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учебной биологии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сперматозоида вне яичка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канальцев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сперматозоиды покидают семенные канальцы и поступают в систему выводящих путей, где их дальнейшее созревание становится возможным.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Придаток яичка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придатке яичка клетки приобретают подвижность и способность к оплодотворению, одновременно проходя окончательную функциональную подготовку.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сперматозоиды перемещаются по семявыносящим путям и могут временно накапливаться перед эякуляцией, сохраняя жизнеспособность.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Фруктоза, ионы, ферменты и простагландины поддерживают активность сперматозоидов и создают среду, в которой они сохраняют работоспособность.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Овуляция и путь яйцеклетки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ЛГ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цикла резкий подъём ЛГ запускает разрыв зрелого фолликула и выход яйцеклетки. Обычно это происходит около 14-го дня при 28-дневном цикле, но срок зависит от его длительности.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яичника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покидает яичник не одна: её окружают клетки лучистого венца и прозрачная оболочка. Эти структуры защищают её и помогают сохранить жизнеспособность во время короткого пути к маточной трубе.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маточной трубой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Бахромки маточной трубы подхватывают яйцеклетку и направляют её внутрь. Чаще всего именно в ампуле трубы создаются условия для встречи с сперматозоидом и последующего оплодотворения.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встречи не было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оплодотворения яйцеклетка сохраняется недолго и быстро разрушается. Поэтому овуляция — это краткое окно возможностей, которое требует точной синхронизации всех звеньев репродуктивной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сперматозоида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содержит ядро с гаплоидным набором хромосом и акросому. Именно здесь сосредоточен наследственный материал, который должен быть доставлен к яйцеклетке без потерь и повреждений.
</a:t>
            </a:r>
            <a:endParaRPr lang="en-US" sz="1121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богата митохондриями и служит источником энергии для активного движения. Благодаря этому сперматозоид способен преодолевать значительные расстояния в половых путях женщины.
</a:t>
            </a:r>
            <a:endParaRPr lang="en-US" sz="1149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и 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Хвост, или жгутик, обеспечивает поступательное движение клетки. Его работа делает сперматозоид специализированной подвижной клеткой, приспособленной к поиску и достижению яйцеклетки.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сперматозоида у человека составляет примерно 50–60 мкм. Его компактное строение отражает главную задачу: быстро доставить генетический материал и инициировать начало нового развития.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 оплодотворению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 эякуляции до образования зиготы; каждый шаг отбирает наиболее жизнеспособные клетки.
</a:t>
            </a:r>
            <a:endParaRPr lang="en-US" sz="10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Капацитация и акросомная реакция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Акросомная реакция сопровождается освобождением ферментов из акросомы. Они разрыхляют лучистый венец и помогают сперматозоиду преодолеть прозрачную оболочку, открывая путь к яйцеклетке.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Капацитация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половых путях женщины сперматозоид проходит биохимическую перестройку мембраны. После неё клетка становится способной распознать оболочки яйцеклетки и участвовать в оплодотворении.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этих процессов оплодотворение не завершается, даже если сперматозоид достиг яйцеклетки. Капацитация и акросомная реакция обеспечивают точность отбора и успешное слияние гамет.
</a:t>
            </a:r>
            <a:endParaRPr lang="en-US" sz="11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 образование зиготы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сперматозоида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мембран в яйцеклетку проникает генетический материал сперматозоида. Этот момент означает завершение поиска и начало объединения наследственной информации двух родителей.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мейоза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Попавший сигнал завершает мейоз II в ооците. В результате формируются женский и мужской пронуклеусы, каждый из которых несёт по одному гаплоидному набору хромосом.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диплоидности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пронуклеусов восстанавливает диплоидный набор 2n = 46. Так образуется клетка с полным набором наследственной информации, необходимой для дальнейшего развития организма.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дробления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становится первой клеткой нового организма и сразу вступает в дробление. Деления быстро увеличивают число клеток и подготавливают зародыш к раннему эмбриональному развитию.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развития после оплодотворения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идёт без роста общей массы: клетки становятся всё мельче, а эмбрион остаётся в пределах исходного объёма. Это подготавливает его к имплантации.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показывает, что раннее развитие — это не увеличение размера, а быстрая клеточная перестройка, завершающаяся прикреплением к эндометрию.
</a:t>
            </a:r>
            <a:endParaRPr lang="en-US" sz="1045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раннего эмбрионального развития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барьеры на пути успешного оплодотворения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естественные механизмы защищают репродуктивные пути и одновременно отбирают наиболее жизнеспособные гаметы.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возможно только после прохождения нескольких уровней защиты и селекции; каждый барьер повышает вероятность встречи с наиболее полноценной гаметой.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гаметогенеза и оплодотворения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 могут нарушать созревание половых клеток или раннее развитие эмбриона. В таких случаях даже нормальное оплодотворение не гарантирует успешного продолжения беременности.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дисбаланс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 работе гипоталамо-гипофизарной системы нарушают овуляцию, сперматогенез и созревание гамет. Из-за этого снижается вероятность образования полноценной половой клетки.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 воспаление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процессы способны повреждать ткани половых органов и ухудшать условия для движения гамет. У мужчин и женщин это может приводить к снижению фертильности.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и токсины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Перегревание, курение и токсические вещества ухудшают качество сперматозоидов и ускоряют истощение овариального резерва. Эти факторы особенно опасны при длительном воздействии.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уменьшается число качественных ооцитов и возрастает риск нарушений в половых клетках. У мужчин часто снижаются подвижность и нормальное строение сперматозоидов.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помощи при бесплодии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овуляции нужна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Стимуляция овуляции помогает, если яйцеклетка не созревает регулярно или овуляция происходит редко. Врач подбирает схему с учётом причины нарушения и состояния гормональной системы, чтобы повысить шанс естественного зачатия.
</a:t>
            </a:r>
            <a:endParaRPr lang="en-US" sz="1066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Инсеминация как точный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Внутриматочная инсеминация повышает вероятность встречи гамет, если сперматозоидам трудно пройти естественный путь. Подготовленную сперму вводят ближе к месту возможного оплодотворения, сокращая расстояние и время ожидания.
</a:t>
            </a:r>
            <a:endParaRPr lang="en-US" sz="1068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 в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Экстракорпоральное оплодотворение проводят вне организма: яйцеклетку и сперматозоиды соединяют в лабораторных условиях. Такой подход помогает при разных причинах бесплодия и позволяет контролировать ключевые этапы оплодотворения.
</a:t>
            </a:r>
            <a:endParaRPr lang="en-US" sz="1021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ИКСИ при тяжёлом мужском факторе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ИКСИ используют, когда сперматозоидов мало или их подвижность резко снижена. Специалист вводит один сперматозоид прямо в яйцеклетку, что помогает преодолеть естественные барьеры оплодотворения.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размножении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создаёт половые клетки с гаплоидным набором, а оплодотворение восстанавливает диплоидность и объединяет наследственность родителей. Успех зависит от точной регуляции, строения гамет и согласованности всех этапов.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2026-06-01T15:18:07Z</dcterms:created>
  <dcterms:modified xsi:type="dcterms:W3CDTF">2026-06-01T15:18:07Z</dcterms:modified>
</cp:coreProperties>
</file>