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 русском языке
</a:t>
            </a:r>
            <a:endParaRPr lang="en-US" sz="2265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местоимения показывают принадлежность и помогают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притяжательные местоимения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сказать, кому принадлежит предмет, и не повторять одни и те же слова. Благодаря им речь становится короче, точнее и естественнее в разговоре, письме и учебных текстах.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притяжательным местоимениям относятся слова мой, твой, наш и ваш. Они согласуются с существительным и могут менять форму по родам, числам и падежам.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же группе относятся его, её и их. Эти слова тоже показывают принадлежность, но обычно не изменяются, поэтому их форма остаётся одинаковой.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притяжательные местоимения отвечают на вопросы чей? чья? чьё? чьи? и помогают быстро понять, кому принадлежит предмет, человек или явление.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притяжательным местоимениям
</a:t>
            </a:r>
            <a:endParaRPr lang="en-US" sz="18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первого и второго лица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и его 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 и наш связаны с говорящим. Они показывают, что предмет принадлежит одному человеку или группе вместе с ним. Например: мой портфель, наш проект.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и вежливое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твой и ваш указывают на собеседника. Форма ваш также используется при вежливом обращении. Примеры: твоя тетрадь, ваш ответ, ваш кабинет.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местоимения «мой»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грамматика: личные и притяжательные местоимения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«мой» меняются по образцу прилагательного и согласуются с существительным.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рода, числа и падежа существительного; основа значения остаётся той же — принадлежность.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притяжательные местоимения
</a:t>
            </a:r>
            <a:endParaRPr lang="en-US" sz="196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с каким словом связано местоимение. Именно существительное подсказывает, какую форму нужно выбрать.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Ставим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вопросами чей? чья? чьё? чьи?. Так легче понять, что перед нами именно притяжательное местоимение.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Подбираем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согласуем местоимение с существительным: мой друг, моя школа, моё письмо, мои книги. Местоимение обычно стоит перед существительным.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форма зависит от рода существительного, а во множественном род уже не различается.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в единственном и множественном числе
</a:t>
            </a:r>
            <a:endParaRPr lang="en-US" sz="212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существительное к единственному числу, тем важнее выбрать род; во множественном числе форма становится общей.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 мой, твой, наш, ваш по русской грамматике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его, её, их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его, её и их показывают принадлежность третьему лицу. Они помогают сказать, кому что принадлежит, без повторения имени человека или названия предмета.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 изменяются по родам, числам и падежам. Поэтому слово его остаётся таким же в выражениях его книга, его сестра, его друзья.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её и их тоже одна форма для разных случаев. Значение определяется по смыслу предложения и по тому, к какому слову они относятся.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совпадают с личными местоимениями в косвенных падежах. Поэтому особенно важно смотреть на контекст и задавать вопрос чей? чья? чьё? чьи?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притяжательное местоимение в предложении
</a:t>
            </a:r>
            <a:endParaRPr lang="en-US" sz="212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значению, вопросу и форме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и прилагательные
</a:t>
            </a:r>
            <a:endParaRPr lang="en-US" sz="200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похожи на прилагательные: они стоят рядом с существительным и согласуются с ним по роду, числу и падежу. Поэтому форму нужно подбирать очень внимательно.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прилагательное обозначает признак предмета, а притяжательное местоимение показывает принадлежность. Сравни: добрый человек — признак, мой друг — указание на того, кому что-то принадлежит.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говорить «мой книга» или «наш городов»: притяжательное местоимение должно совпадать с существительным по роду, числу и падежу. Перед ответом полезно проверить форму слова вопросом «какой?».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его, её, их часто путают с личными местоимениями в косвенных падежах. Чтобы не ошибиться, нужно смотреть на смысл: если слово показывает принадлежность, это притяжательная форма.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личными местоимениями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спорных случаях помогает вопрос «чей? чья? чьё? чьи?». Если ответ связан с владельцем предмета и слово подходит к существительному по форме, выбор сделан правильно.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вопрос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притяжательные местоимения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«Притяжательные местоимения».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узнать, какое местоимение обозначает принадлежность и как оно ведёт себя в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слова отвечают на вопрос принадлежности. Формы мой и твой изменяются, а его и их обычно остаются неизменяемыми.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связано с участниками общения: говорящим, собеседником и третьим лицом. Это помогает быстрее запомнить, какие формы к какому лицу относятся.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 лицам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группу составляют формы третьего лица. Формы первого и второго лица делятся поровну и отражают участников разговора.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«Притяжательные местоимения».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притяжательных местоимений в предложениях
</a:t>
            </a:r>
            <a:endParaRPr lang="en-US" sz="189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брат играет в шахматы. Твоя тетрадь лежит на столе. В этих предложениях местоимения сразу указывают, кому принадлежит предмет, и делают фразу короче и точнее.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первого и второго лица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готовится к викторине. Ваши рисунки висят на стене. Здесь видно, что принадлежность может относиться сразу к группе людей, а не только к одному человеку.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коллективной принадлежностью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велосипед сломан. Её подруга пришла рано. Их команда победила в матче. Эти формы показывают принадлежность третьему лицу и помогают избежать повторов в тексте.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третьего лица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мой телефон, твой телефон, наш телефон, их телефон. Слово меняется всего одно, но сразу становится ясно, кому принадлежит предмет и кто связан с ним.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делает речь точнее и короче. Вместо длинных повторов можно один раз назвать предмет и затем указать его владельца с помощью нужного местоимения.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местоимение меняет смысл фразы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подстраивается под существительное. Это удобно замечать на знакомых словах: дом, книга, окно, книги.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в формах «мой»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меняется только форма местоимения, а правило остаётся одинаковым: род и число существительного определяют выбор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«Притяжательные местоимения».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притяжательные местоимения помогают говорить естественно и без лишних повторов. Фразы становятся короче, а смысл — понятнее для собеседника.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ответах и небольших сообщениях они особенно удобны, потому что быстро показывают связь между предметом и его владельцем без длинных пояснений.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важно следить за нормой: правильно выбирать форму по роду, числу и падежу, чтобы текст выглядел грамотным и аккуратным.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устной и письменной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местоимения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согласовании местоимения с существительным и проверке вопросом принадлежности.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 притяжательным местоимениям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«Притяжательные местоимения».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вспомнить, к какому лицу относится каждое местоимение и изменяется ли оно по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первого и второго лица изменяются, а слова его, её, их обычно остаются неизменяемыми. Все они выражают принадлежность.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притяжательных местоимениях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точно показать, кому принадлежит предмет, и делают речь короче. Если помнить вопрос, форму и согласование с существительным, ошибок будет значительно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2026-05-23T08:51:38Z</dcterms:created>
  <dcterms:modified xsi:type="dcterms:W3CDTF">2026-05-23T08:51:38Z</dcterms:modified>
</cp:coreProperties>
</file>