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и ионный состав среды, почва, рельеф, погода и климат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жизни: газы, ионы, почва, рельеф, погода и климат.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среда изучается как единая система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реагируют не на один фактор, а на их сочетание: воздух обеспечивает дыхание и фотосинтез, почва — минеральное питание, рельеф меняет тепло и влагу, а климат задаёт общий режим условий жизни.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состав атмосферы и его биологическое значение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газы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воздух состоит главным образом из азота и кислорода; заметны также аргон, углекислый газ и водяной пар. Именно их соотношение создаёт условия для жизни на суше.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большинству организмов для клеточного дыхания, при котором высвобождается энергия. Без него невозможны нормальная работа тканей, активное движение и рост.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и 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служит исходным веществом фотосинтеза у зелёных растений. Через этот процесс в экосистемах образуется органическое вещество и поддерживается запас кислорода.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 биомолекулы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входит в состав белков и нуклеиновых кислот, но в свободном виде почти недоступен большинству организмов. Его включение в круговорот обеспечивают азотфиксирующие бактерии и другие процессы.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и рассеивающие примеси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 в стратосфере ослабляет ультрафиолетовое излучение, а аэрозоли влияют на прозрачность воздуха, облакообразование и распределение солнечного света в атмосфере.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Ионный состав среды: воздух, осадки и почвенный раствор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ионы возникают при электрических разрядах, действии космического излучения, испарении морской воды и загрязнении воздуха. Они участвуют в электрических процессах и конденсации влаги.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Катионы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почвенном растворе особенно важны кальций, магний, калий и натрий. Эти ионы влияют на структуру почвы, питание растений и общее химическое равновесие среды.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Анионы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Нитраты, сульфаты, фосфаты и хлориды входят в состав доступных соединений, необходимых корням. Их соотношение определяет, насколько полно растения могут использовать питательные вещества.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и засоление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ионов определяет pH, солевой режим и подвижность элементов. При изменении кислотности усиливается или ослабевает доступность питательных веществ, а иногда возрастает токсичность отдельных соединений.
</a:t>
            </a:r>
            <a:endParaRPr lang="en-US" sz="1075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поступают к корневым волоскам вместе с водой почвенного раствора. Эта область особенно важна, потому что именно здесь идёт основное поглощение минеральных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перераспределяет тепло и влагу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создаёт контрасты на малых расстояниях: экспозиция склонов, высота и понижения меняют условия для растений, почв и накопления холодного воздуха.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склоны теплее и суше, северные — прохладнее и влажнее; в понижениях возрастают туман и риск заморозков.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школьному курсу биологии и географии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живая и активная часть среды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 фазы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включает минеральную, органическую, водную и воздушную части. Их сочетание определяет, насколько хорошо в ней удерживаются вода, воздух и питательные вещества.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и плодородие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улучшает структуру почвы, повышает влагоёмкость и служит источником элементов питания. Именно поэтому верхний слой почвы особенно важен для роста растений.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грибы, дождевые черви и насекомые разлагают органические остатки, ускоряют круговорот веществ и формируют структуру почвы, делая её более устойчивой и рыхлой.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почвы определяет её кислотность, способность удерживать ионы и проницаемость для воды и воздуха. Эти свойства напрямую связаны с доступностью питания для корней.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очень медленно в результате взаимодействия горных пород, организмов, воды и воздуха. Поэтому её разрушение происходит быстрее, чем восстановление.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851645"/>
            <a:ext cx="4873500" cy="17630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почв России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наиболее распространённые типы почв и их агрономическая ценность.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определяется не только гумусом, но и влажностью, кислотностью, структурой и степенью выщелачивания.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и биология: обобщённая характеристика почвенных типов России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осадков к урожаю: цепочка влияний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 и свойства почвы совместно определяют рост растений.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как ежедневное состояние атмосферы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описывается температурой, давлением, влажностью, облачностью, ветром и осадками. Эти показатели постоянно изменяются и создают кратковременное состояние атмосферы.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суток погода может заметно меняться даже без смены сезона. Колебания температуры и влажности влияют на испарение, образование росы, инея и тумана.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Фронты и резкие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прохождении атмосферных фронтов усиливаются ветер, облачность и осадки. Именно тогда чаще возникают шквалы, ливни, грозы и другие опасные явления.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регион может иметь разные погодные условия в соседних районах. На это влияют рельеф, близость водоёмов, растительность и направление воздушных масс.
</a:t>
            </a:r>
            <a:endParaRPr lang="en-US" sz="1087" dirty="0"/>
          </a:p>
        </p:txBody>
      </p:sp>
      <p:sp>
        <p:nvSpPr>
          <p:cNvPr id="14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прогноз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погоды используют метеостанции, приборные измерения и синоптические карты. Такие наблюдения помогают понимать, как состояние атмосферы влияет на живые организмы.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показатели и их долгосрочное 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не только тепло и влагу, но и продолжительность вегетационного периода, особенности почвообразования и границы распространения многих видов.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климат, тем выше дефицит влаги и тем сильнее контрасты температур; именно это определяет тип растительности и хозяйственное использование территории.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климатические значения для учебного сравнения, составлены по материалам школьного курса географии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обмен и круговорот веществ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поглощают углекислый газ и используют его как исходное вещество для образования органических соединений, одновременно выделяя кислород в атмосферу.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азота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азот становится доступным растениям после деятельности азотфиксирующих бактерий и ряда химических процессов, образующих соединения азота в почве.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организмов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грибы и многие бактерии расходуют кислород при дыхании и возвращают в среду углекислый газ, поддерживая непрерывный обмен между живым и неживым.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и анаэробные процессы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достатке кислорода в почве преобладают аэробные реакции, а при его дефиците, например в переувлажнённых почвах, усиливаются анаэробные процессы.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Ионный состав и минеральное питание растений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Азот, фосфор, калий, кальций, магний и сера входят в число важнейших элементов питания растений. Их поступление зависит от формы соединений, влажности почвы и её кислотности.
</a:t>
            </a:r>
            <a:endParaRPr lang="en-US" sz="1242" dirty="0"/>
          </a:p>
        </p:txBody>
      </p:sp>
      <p:sp>
        <p:nvSpPr>
          <p:cNvPr id="10" name="Text 3"/>
          <p:cNvSpPr txBox="1"/>
          <p:nvPr/>
        </p:nvSpPr>
        <p:spPr>
          <a:xfrm>
            <a:off x="2001619" y="20110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pH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или щелочная реакция среды меняет растворимость ионов. При неблагоприятном pH часть элементов становится труднодоступной, даже если они присутствуют в почве в достаточном количестве.
</a:t>
            </a:r>
            <a:endParaRPr lang="en-US" sz="1171" dirty="0"/>
          </a:p>
        </p:txBody>
      </p:sp>
      <p:sp>
        <p:nvSpPr>
          <p:cNvPr id="11" name="Text 4"/>
          <p:cNvSpPr txBox="1"/>
          <p:nvPr/>
        </p:nvSpPr>
        <p:spPr>
          <a:xfrm>
            <a:off x="3741637" y="201107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дефицита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азота замедляет рост и уменьшает содержание хлорофилла, недостаток фосфора нарушает развитие корней и семян, а дефицит калия снижает устойчивость к засухе и болезням.
</a:t>
            </a:r>
            <a:endParaRPr lang="en-US" sz="1242" dirty="0"/>
          </a:p>
        </p:txBody>
      </p:sp>
      <p:sp>
        <p:nvSpPr>
          <p:cNvPr id="12" name="Text 5"/>
          <p:cNvSpPr txBox="1"/>
          <p:nvPr/>
        </p:nvSpPr>
        <p:spPr>
          <a:xfrm>
            <a:off x="5481661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засоления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соли мешают корням поглощать воду, поэтому растение может страдать от физиологической засухи даже при наличии влаги в почве.
</a:t>
            </a:r>
            <a:endParaRPr lang="en-US" sz="1242" dirty="0"/>
          </a:p>
        </p:txBody>
      </p:sp>
      <p:sp>
        <p:nvSpPr>
          <p:cNvPr id="13" name="Text 6"/>
          <p:cNvSpPr txBox="1"/>
          <p:nvPr/>
        </p:nvSpPr>
        <p:spPr>
          <a:xfrm>
            <a:off x="7221679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и токсичность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сильной кислотности повышается подвижность ионов алюминия. Они угнетают корневую систему и ухудшают питание растений, особенно на бедных выщелоченных почвах.
</a:t>
            </a:r>
            <a:endParaRPr lang="en-US" sz="11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снижающие урожайность и устойчивость экосистем
</a:t>
            </a:r>
            <a:endParaRPr lang="en-US" sz="2175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климатические и почвенные условия влияют на растения и экосистемы через разные механизмы воздействия.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падает не из-за одного фактора, а из-за их сочетания: климат усиливает или ослабляет действие рельефа и свойств почвы.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создаёт микроклимат в долине и на склоне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влияние высоты, экспозиции и перераспределения тепла и влаги на местные условия среды.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загрязнение воздуха меняет почву и растения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осадки приходят после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серы и азота в воздухе превращаются в кислые осадки, которые попадают на почву и листья. Они вымывают кальций и магний, меняют реакцию среды и ослабляют корневое питание растений.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снижает работу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пыли на поверхности листьев уменьшает поступление света и мешает нормальному газообмену. В результате замедляется фотосинтез, а растения хуже накапливают органические вещества и растут медленнее.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Аэрозоли меняют прозрачность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в воздухе влияют на рассеивание солнечного света и формируют иной микроклимат. Это может отражаться на прогревании поверхности, влажности и скорости испарения в приземном слое.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высотная поясность природных комплексов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меняются не только температура, но и ветровой режим, почвы и состав растительности, поэтому природные комплексы последовательно сменяют друг друга.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Поясность показывает прямую связь рельефа с климатом, а через него — с биологическим разнообразием и длительностью вегетации.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 человека и хозяйства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климат определяют выбор культур, сроки посева и потребность в орошении. На плодородных равнинах легче развивать механизированное земледелие и получать устойчивые урожаи.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дорог, поселений и промышленных площадок учитывают дренаж, устойчивость склонов и ветровой режим. Это помогает уменьшить затопления, обвалы и дополнительные затраты.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пересечённой местности возрастает значение террасирования, противоэрозионных мер и учёта оползней или лавин. Без этого возрастает риск разрушения почв и инфраструктуры.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почвенных и климатических условий позволяет предупреждать засухи, паводки и эрозию. Рациональное природопользование сохраняет урожайность и снижает деградацию земель.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 при наблюдении за средой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метеорологических и почвенных показателей помогает оценить реальные условия жизни организмов и объяснить различия между территориями.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совместный анализ этих параметров показывает, почему на сходных территориях растения развиваются по-разному.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Метеостанции, почвенные анализы, школьные наблюдения, региональные агрохимические данные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взаимосвязи компонентов среды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состав воздуха определяет дыхание, фотосинтез и защиту от ультрафиолетового излучения. Поэтому изменения в атмосфере сразу отражаются на всех уровнях организации живого.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Ионный состав среды влияет на минеральное питание организмов и химические свойства почвы. Доступность элементов важнее их общего количества в природной системе.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одновременно служит домом для организмов, источником воды и минералов, фильтром и хранилищем органического вещества, поддерживая круговорот веществ.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перераспределяет тепло, влагу и холодный воздух. Из-за этого даже рядом расположенные участки могут иметь разные почвы, разные сообщества и разные сроки вегетации.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задаёт краткосрочные колебания, а климат — устойчивый многолетний режим. Вместе они объединяют все процессы среды во времени и определяют условия существования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работает как единая система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состав, почва, рельеф, погода и климат связаны между собой, поэтому изменение одного фактора отражается на всей экосистеме. Понимание этих связей помогает оценивать устойчивость природы и действовать ответственно.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2026-06-01T23:55:03Z</dcterms:created>
  <dcterms:modified xsi:type="dcterms:W3CDTF">2026-06-01T23:55:03Z</dcterms:modified>
</cp:coreProperties>
</file>