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 творчестве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Невидимое настроение, которое чувствуется сразу.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атмосфера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атмосфера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 — это настроение произведения, которое мы чувствуем без объяснений. Она может быть тёплой, тревожной, весёлой или загадочной и строится из множества маленьких деталей.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помогает понять, чего ждать от произведения: спокойствия, напряжения, шутки или тайны. Она настраивает зрителя, читателя или слушателя ещё до развития сюжета.
</a:t>
            </a:r>
            <a:endParaRPr lang="en-US" sz="1290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делает историю живой и заметной. Даже простая сцена с атмосферой запоминается лучше, потому что вызывает чувство, а не только передаёт факты.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целого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атмосферы текст или фильм могут казаться сухими и пустыми. Тогда события выглядят как набор действий, а не как цельный мир.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помогает автору управлять вниманием. Она подсказывает, куда смотреть, что слышать и какое настроение важно уловить в первую очередь.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атмосфера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 чувствуем атмосферу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первыми замечают цвет, свет, тень и движение. Один тёмный угол или яркое пятно уже меняют впечатление от сцены и задают ей характер.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3173864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улавливают громкость, темп, паузы и шумы. Даже короткий скрип, шорох или внезапная тишина могут сделать момент спокойным, тревожным или неожиданным.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077728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соединяет все сигналы в одно настроение. Мы не просто видим и слышим, а сразу чувствуем, какой мир стоит перед нами.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свет как первые сигналы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свет как первые сигналы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контраста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Тени, пустое пространство и резкие контрасты заставляют внимательнее смотреть на сцену. Именно они часто создают ощущение напряжения без слов.
</a:t>
            </a:r>
            <a:endParaRPr lang="en-US" sz="1301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объект — разные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меняет смысл одного и того же предмета. Стул у окна утром выглядит обычно, а ночью может казаться загадочным или даже тревожным.
</a:t>
            </a:r>
            <a:endParaRPr lang="en-US" sz="1301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цвета — синий, серый, бледно-зелёный — делают сцену строже и тише. Они часто усиливают чувство одиночества, расстояния или неизвестности.
</a:t>
            </a:r>
            <a:endParaRPr lang="en-US" sz="1301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палитра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оттенки — жёлтый, оранжевый, мягкий красный — часто вызывают ощущение уюта и близости. Они напоминают лампу, закат или домашний свет.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тишина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и резкие звуки сразу привлекают внимание. Шум толпы, удар, хлопок двери или тревожная музыка делают сцену напряжённой и энергичной.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звуки работают не слабее. Скрип пола, шаги в пустой комнате или лёгкий шорох могут вызвать ожидание и заставить прислушаться.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вместо звука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молчание тоже создаёт атмосферу. После шума оно звучит особенно заметно и делает следующий момент ярче и значительнее.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легко меняет настроение одной и той же сцены. Весёлая мелодия делает её лёгкой, а низкий гул — тяжёлой и тревожной.
</a:t>
            </a:r>
            <a:endParaRPr lang="en-US" sz="121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работает как скрытый двигатель сцены: он не только ускоряет события, но и меняет наше внутреннее ожидание следующего момента.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темп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темп, тем сильнее напряжение; чем медленнее, тем заметнее спокойствие и ожидание.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выразительных средств в искусстве, 2025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детали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Мокрый зонт у двери сразу говорит о погоде и времени суток. Он добавляет ощущение недавнего движения и будто оставляет за кадром чьё-то присутствие.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быта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на столе создаёт образ паузы и домашнего тепла. Даже без людей он намекает на спокойный разговор, ожидание или только что завершённый вечер.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окно помогает почувствовать расстояние между человеком и улицей. Через него сцена кажется тише, а мир снаружи — более далёким и чужим.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намёк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Забытая игрушка вызывает сильную эмоциональную реакцию. Она может напомнить о детстве, расставании или чьём-то отсутствии, не объясняя этого прямо.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Дрожащий фонарь делает пространство менее устойчивым. Его свет будто не просто освещает сцену, а подчёркивает её хрупкость и возможную опасность.
</a:t>
            </a:r>
            <a:endParaRPr lang="en-US" sz="11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 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слов задаёт первое ощущение от текста. Мягкие и тёплые слова успокаивают, а резкие и тяжёлые сразу делают сцену напряжённой.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закрепить настроение. Если нужное слово или образ возвращается несколько раз, чувство становится сильнее и начинает вести читателя вперёд.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делают впечатление точнее. Когда автор сравнивает звук, цвет или движение с понятным образом, атмосфера становится яснее и ближе.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фраз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ускоряют чтение и добавляют резкости, а длинные — делают текст плавнее. Поэтому ритм фраз тоже влияет на настроение.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 инструмент настроения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музыкальные элементы меняют ощущение от мелодии.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 музыке: основа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 паузы сильнее всего меняют восприятие: они задают движение, ожидание и эмоциональный контраст.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музыкальных приёмов, 2025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3 музыкальных признака — тембр, высота и громкость — уже меняют ощущение сцены и помогают одному и тому же мотиву звучать по-разному.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музыкальных признака уже достаточно, чтобы изменить настроение сцены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практика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пауза после сильного звука может сделать следующий момент заметнее и усилить ожидание у слушателя.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может усилить ожидание сильнее, чем новая нота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практика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Сцены, которые задают настроение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у окна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вечерней комнате горит тёплая лампа, и на столе медленно остывает чай. За окном сереет дождь, а в отражении стекла почти не видно улицы. Такая сцена вызывает чувство покоя и лёгкой задумчивости.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перед событием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школьный коридор, высокий потолок и длинные тени делают шаги особенно слышными. Дверь в конце коридора чуть приоткрыта, но за ней ничего не видно. Здесь сразу возникает ожидание, будто сейчас что-то произойдёт.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площади много людей, яркие флажки и быстрые движения создают ощущение праздника. Камера ловит улыбки, руки с воздушными шарами и вспышки света. Даже без слов понятно: это радостный, живой и шумный момент.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угол зрения меняет сцену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Снизу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Ракурс снизу делает персонажа выше и увереннее. Такой приём часто используют, когда нужно показать силу, решимость или важный момент, в котором герой будто занимает больше пространства.
</a:t>
            </a:r>
            <a:endParaRPr lang="en-US" sz="1315" dirty="0"/>
          </a:p>
        </p:txBody>
      </p:sp>
      <p:sp>
        <p:nvSpPr>
          <p:cNvPr id="12" name="Text 3"/>
          <p:cNvSpPr txBox="1"/>
          <p:nvPr/>
        </p:nvSpPr>
        <p:spPr>
          <a:xfrm>
            <a:off x="31857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вниз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 сверху уменьшает фигуру и делает её уязвимой. Этот взгляд помогает показать одиночество, растерянность или слабость, особенно если вокруг много пустого пространства.
</a:t>
            </a:r>
            <a:endParaRPr lang="en-US" sz="1315" dirty="0"/>
          </a:p>
        </p:txBody>
      </p:sp>
      <p:sp>
        <p:nvSpPr>
          <p:cNvPr id="13" name="Text 4"/>
          <p:cNvSpPr txBox="1"/>
          <p:nvPr/>
        </p:nvSpPr>
        <p:spPr>
          <a:xfrm>
            <a:off x="61014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окружает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вокруг героя тоже говорит без слов. Узкий проход, длинная тень или пустая комната усиливают тревогу, а открытое место и мягкий свет делают сцену свободнее и спокойнее.
</a:t>
            </a:r>
            <a:endParaRPr lang="en-US" sz="13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монтаж собирает настроение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темп и переходы превращают отдельные кадры в единое чувство.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не всё подряд, а несколько точных деталей. Дождь по стеклу, скрип половиц или запах хлеба сразу помогают представить место и почувствовать его настроение.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 образы делают текст объёмнее. Туман может быть «как молоко», а свет — «как тёплая ладонь», и тогда читатель не просто понимает сцену, а почти видит её.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и обстановка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быта и признаки времени года создают фон истории. Старый шарф, мокрый двор и холодное окно работают как подсказки, которые незаметно настраивают на нужное чувство.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короткого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особенно сильно держатся на немногих, но точных словах. Одно короткое описание может вызвать запах, звук и цвет одновременно, поэтому настроение возникает быстро и запоминается надолго.
</a:t>
            </a:r>
            <a:endParaRPr lang="en-US" sz="1073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поэтическая атмосфера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текст начинает звучать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читаются быстрее и звучат резче. Они хорошо подходят для тревоги, спешки или неожиданного поворота, потому что будто подталкивают читателя вперёд.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течение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предложения дают время на паузу и наблюдение. Такой темп подходит для спокойной, лирической или задумчивой сцены, где важно не событие, а его ощущение.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как приём
</a:t>
            </a:r>
            <a:pPr algn="l" indent="0" marL="0">
              <a:lnSpc>
                <a:spcPct val="115000"/>
              </a:lnSpc>
              <a:buNone/>
            </a:pPr>
            <a:r>
              <a:rPr lang="en-US" sz="3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закрепить чувство. Если слово или конструкция возвращаются снова, текст начинает звучать увереннее, тревожнее или торжественнее, в зависимости от выбранного интонационного рисунка.
</a:t>
            </a:r>
            <a:endParaRPr lang="en-US" sz="11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работает через сходные звуки внутри слов. Шипящие, мягкие или гулкие сочетания помогают тексту звучать по-разному: нежно, мрачно или торжественно.
</a:t>
            </a:r>
            <a:endParaRPr lang="en-US" sz="121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работает на сцене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работает на сцене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Слышно каждое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перед репликой, шаг по сцене и тихий шорох костюма становятся особенно заметными в зале. Зритель слышит не только слова, но и само присутствие актёра.
</a:t>
            </a:r>
            <a:endParaRPr lang="en-US" sz="140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декорации сразу задают характер сцены. Пустая площадка вызывает чувство одиночества, а яркий реквизит и тёплый свет делают пространство более праздничным и открытым.
</a:t>
            </a:r>
            <a:endParaRPr lang="en-US" sz="140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и 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 расстояние между актёрами меняют напряжение. Когда персонажи стоят далеко друг от друга, сцена кажется холоднее; когда они близко, возникает чувство разговора и конфликта.
</a:t>
            </a:r>
            <a:endParaRPr lang="en-US" sz="14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сцене видно, как несколько признаков складываются в одно настроение. Таблица помогает быстро проверить, какие элементы уже работают на атмосферу, а какие ещё можно усилить.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атмосферы в одной сцене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смягчает сцену, а дождь, медленный шаг и холодная палитра добавляют тихую задумчивость.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разбора сцены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 — это сочетание приёмов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рождается, когда несколько приёмов работают вместе: свет, звук, темп, детали и слова создают единое чувство. Чем точнее их сочетание, тем живее и убедительнее выглядит история.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2026-07-26T19:00:12Z</dcterms:created>
  <dcterms:modified xsi:type="dcterms:W3CDTF">2026-07-26T19:00:12Z</dcterms:modified>
</cp:coreProperties>
</file>