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материалы и люди превращаются здесь в технику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комплекс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 объединяет заводы, где проектируют, изготавливают, испытывают и обслуживают технику для страны.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изделия на заводе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изделия от сырья до выпуска готовой техники.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Проектирование: от идеи к модели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создают 3D-модель в CAD-программе. Она помогает заранее увидеть, как детали будут соединяться, и заметить ошибки ещё до начала производства и сборки.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сначала определяют, какую задачу должна решать машина, и составляют чертежи. На этом этапе задаются размеры, форма деталей и требования к прочности будущего изделия.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проекта уточняют конструкцию и подбирают материалы. Это снижает число переделок, экономит время и делает выпуск изделия более надёжным и 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42419"/>
            <a:ext cx="4663800" cy="18586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 материалах в машиностроении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материалы для 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выбирают так, чтобы деталь выдерживала нагрузку, температуру и условия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материала зависит не от привычки, а от условий работы детали и требуемых свойств.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Литьё: как получают форму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Заливка металла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Расплавленный металл заливают в специальную форму, где он заполняет нужное пространство. После охлаждения получается заготовка, близкая к будущей детали по размеру и форме.
</a:t>
            </a:r>
            <a:endParaRPr lang="en-US" sz="99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9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отливки зависит от формы, температуры и скорости охлаждения. Если параметры выбраны правильно, заготовка получается прочной и удобной для дальнейшей обработки.
</a:t>
            </a:r>
            <a:endParaRPr lang="en-US" sz="997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Литьё удобно для сложных и крупных изделий, которые трудно вырезать из цельного куска. Так делают корпуса, крышки, блоки и другие массивные элементы.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металлов резанием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Токарная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Токарный станок вращает заготовку, а резец снимает лишний металл. Такой способ особенно полезен, когда нужно получить ровную поверхность и точный диаметр детали.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Фрезерование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Фрезерование применяют для плоскостей, пазов и уступов. Фреза движется по поверхности и постепенно придаёт детали нужную форму без лишнего материала.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Отверстия и крепления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Сверление помогает получать отверстия нужного размера и глубины. После этого деталь можно соединять с другими частями болтами, штифтами или в сборке.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резанием требует точной настройки станка и внимательной работы оператора. От этого зависит, будет ли деталь подходить к другим частям без зазоров и перекосов.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Сварка и сборка узлов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детали подготавливают к соединению: очищают, проверяют размеры и подбирают нужный способ крепления. Это помогает избежать брака ещё до начала сборки.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узла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узел проверяют на прочность и точность посадки. Если соединения выполнены неправильно, машина может работать с шумом, вибрацией или преждевременным износом.
</a:t>
            </a:r>
            <a:endParaRPr lang="en-US" sz="1029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соединения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 сварку, болтовое соединение, заклёпку или прессовую посадку. Выбор зависит от материала, нагрузки и того, должен ли узел разбираться в будущем.
</a:t>
            </a:r>
            <a:endParaRPr lang="en-US" sz="10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Термообработка металла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нагреве и охлаждении металл меняет внутреннее строение. Благодаря этому его можно сделать твёрже, прочнее или более упругим для нужной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нагруженных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Термообработка особенно важна для шестерён, пружин, сверл и других нагруженных деталей. Они должны долго работать без поломок и потери формы.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режим выбран неверно, металл может стать слишком хрупким или мягким. Поэтому температуру, время выдержки и охлаждение контролируют очень точно.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Закалка и отпуск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Закалка помогает деталям лучше сопротивляться износу, а отпуск уменьшает хрупкость после сильного нагрева. Вместе эти операции делают материал более надёжным.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металл от ржавчины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и лак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и лак создают барьер между металлом и влагой. Они уменьшают появление ржавчины и одновременно придают изделию аккуратный внешний вид.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покрытия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Цинкование и хромирование защищают поверхность прочнее обычной краски. Такие покрытия особенно полезны для деталей, которые часто соприкасаются с водой и воздухом.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износа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защиты должен выдерживать трение и удары. Поэтому для разных деталей выбирают разную толщину покрытия и разные способы нанесения.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продлевает срок службы машин, уменьшает ремонт и помогает технике работать в сложных условиях дольше без потери качества.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проверки деталей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 машиностроении проверяют на каждом этапе: от замеров размеров до испытаний готовой детали. Это помогает вовремя заметить дефекты и подтвердить надежность изделия.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не только отбраковывает плохие детали, но и подтверждает, что изделие безопасно и выдержит работу под нагрузкой.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контроля качества в машиностроении и требованиям стандартов ГОСТ
</a:t>
            </a:r>
            <a:endParaRPr lang="en-US" sz="781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детали попадают на завод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материалы и комплектующие проходят путь от поставщика до сборочного производства.
</a:t>
            </a:r>
            <a:endParaRPr lang="en-US" sz="18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станков и инструментов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оснастки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Оснастка удерживает деталь в нужном положении, а инструменты задают размеры и качество поверхности. Без них невозможно добиться одинаковых результатов на большом количестве изделий.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снимают лишний материал и придают заготовке точную форму. Именно поэтому токарные, фрезерные и сверлильные машины считаются основой серийного производства многих изделий.
</a:t>
            </a:r>
            <a:endParaRPr lang="en-US" sz="1062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Сборочные операции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48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Прессовое оборудование помогает соединять, выравнивать и формовать металлические элементы. Такие операции нужны при сборке узлов, где важны сила, скорость и повторяемость действий.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комплексе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цех работает как система: станки, программы и операторы дополняют друг друга. Чем лучше настроено оборудование, тем меньше ошибок и простоев на производстве.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3994" y="1320767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машиностроении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разрабатывает изделие, продумывает конструкцию и проверяет, будет ли она удобной, прочной и безопасной в работе.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 выбирает способы обработки, порядок операций и режимы работы оборудования, чтобы производство шло точно и без лишних затрат.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Сварщик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Сварщик соединяет металлические детали в прочные узлы, а его аккуратность напрямую влияет на надежность будущей машины.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ЧПУ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 ЧПУ управляет станком через программу и следит, чтобы детали получались одинаковыми по размерам и форме.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поставки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Контролер качества и логист помогают вовремя проверить изделия и доставить нужные материалы, чтобы завод работал без остановок.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о промышленной автоматизации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автоматизация меняет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помогает заводу быстрее выполнять одинаковые операции и точнее соблюдать размеры. Цифровые системы объединяют станки, датчики и планирование в единую работу.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Роботы, датчики и ЧПУ-станки особенно полезны там, где нужны скорость, повторяемость и меньше брака.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производство безопаснее и чище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заводе строгие правила безопасности нужны каждый день: очки, перчатки и спецодежда защищают от искр, стружки и горячих поверхностей во время работы.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отходы не стоит выбрасывать впустую: их собирают, сортируют и отправляют на переработку, чтобы снова использовать в производстве.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 и снижение брака делают предприятие аккуратнее и экологичнее, потому что меньше ресурсов уходит на лишнюю работу и переделки.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Вентиляция и исправные системы очистки помогают уменьшить пыль, дым и вредные выбросы, особенно при сварке, покраске и обработке металла.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отраслям применения продукции машиностроения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продукция машиностроения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связано почти со всеми сферами жизни: от транспорта и энергии до дома, школы и больницы. Его продукция делает повседневные дела быстрее и удобнее.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машиностроение обеспечивает сразу несколько отраслей, поэтому его развитие влияет на всю экономику и качество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одной детали: вал или шестерня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сколько операций проходит одна деталь от металла до сборки в изделие.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важно для страны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перевозок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становится быстрее и надежнее, когда в стране есть свои вагоны, машины, самолеты и запчасти. Это помогает людям и товарам перемещаться без лишних задержек.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развито, страна меньше зависит от чужих поставок и легче справляется с трудностями. Это делает экономику устойчивее и сильнее.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44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получают оборудование, станки и инструменты, без которых невозможно выпускать новые товары. Поэтому машиностроение поддерживает работу многих других отраслей.
</a:t>
            </a:r>
            <a:endParaRPr lang="en-US" sz="987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4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разработки в машиностроении требуют инженеров, исследователей и конструкторов. Так появляется больше возможностей для науки, обучения и интересных профессий.
</a:t>
            </a:r>
            <a:endParaRPr lang="en-US" sz="9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 — основа современной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 соединяет людей, знания, материалы и точные технологии в одну цепочку. Он дает стране транспорт, оборудование и технику, без которых не могут работать заводы, города и повседневная жизнь.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2026-07-27T01:01:17Z</dcterms:created>
  <dcterms:modified xsi:type="dcterms:W3CDTF">2026-07-27T01:01:17Z</dcterms:modified>
</cp:coreProperties>
</file>