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нас: как она звучит и зачем нужна
</a:t>
            </a:r>
            <a:endParaRPr lang="en-US" sz="2218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рядом с нами каждый день и многое рассказывает без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узнают на уроке музыки в 3 классе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дети учатся слышать песню, мелодию, ритм, темп и характер звучания. Они сравнивают тихое и громкое, быстрое и медленное, плавное и отрывистое, а потом проверяют свои наблюдения на знакомых песнях и движениях.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строится из звуков, которые звучат не случайно, а по порядку. Из них рождается мелодия — то, что можно напеть и узнать с первых нот.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чередуются долгие и короткие звуки. Он помогает музыке идти ровно, словно шаги по дорожке, и делает её легко узнаваемой.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динамика тоже важны: темп отвечает за скорость, а динамика — за силу звучания. Вместе они делают музыку живой и выразительной.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музыка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легко узнать с первого звука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из мультфильмов, школьных праздников и народного творчества часто имеют простую мелодию и ясный ритм. Поэтому их легко подпевать, даже если настроение чуть сонное.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песня может звучать по-разному: тихо или громко, бодро или спокойно. От этого меняется её характер, хотя сама мелодия остаётся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— самый привычный музыкальный инструмент. С его помощью поют, читают речитативом, произносят скороговорки и разыгрывают небольшие музыкальные сценки.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голос звучал красиво, нужно спокойно дышать, чётко произносить слова и начинать фразу вместе с музыкой. Тогда пение получается дружным и уверенным.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полезно сначала слушать, потом повторять и лишь затем петь самим. Так голос становится послушным помощником, а не громким сорванцом.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первый музыкальный инструмент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музыке и в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легко услышать в обычной ходьбе: шаги идут один за другим, как короткие и длинные звуки. Поэтому детям удобно отбивать ритм движением.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помогают показать повторяющийся рисунок и не сбиться с места. Когда класс хлопает вместе, музыка словно собирается в одну дружную цепочку.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Тиканье часов напоминает, что ритм бывает ровным и точным. В музыке такой порядок помогает удерживать темп и не расплескать мелодию.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поезда похоже на музыкальный пульс: он не останавливается и идёт последовательно. Это хороший пример для простых ритмических упражнений в 3 классе.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лёгкая музыка сразу настраивает на игру, танец или весёлый марш. Она звучит светло, будто улыбается сама себе. Детям легко представить прыжки, улыбки и яркие цвета, когда мелодия звучит живо и уверенно.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Бодрая музыка зовёт в движение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 плавная музыка словно замедляет шаг и просит послушать внимательнее. В ней меньше резких движений, больше ровного дыхания и мягких красок. Такая музыка подходит для тихого вечера, сна или мечтательной паузы.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умеет успокаивать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звучит тише, протяжнее и чуть печальнее, она помогает почувствовать размышление или лёгкую грусть. В этом случае важны не только ноты, но и настроение исполнителя, которое слышно почти так же ясно, как слова.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Задумчивое звучание рассказывает без слов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настроение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Темп: быстро, медленно и умеренно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быстрый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мчится вперёд и напоминает бег, игру или танец. Звуки следуют друг за другом легко и почти не останавливаются.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медленный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спокойно, словно рассказывает сказку или мечтает вслух. Такой темп помогает слушать особенно внимательно.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умеренный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идёт ровно и удобно для пения. В таком темпе легко держать шаг, подхватывать мелодию и не спешить.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Динамика: тихо и громко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подходит для колыбельной, осторожного шага или таинственного момента. Оно помогает слушателю прислушаться и уловить самые мягкие оттенки.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 уместно в празднике, марше или торжественном финале. Оно сразу наполняет музыку силой, энергией и ощущением большого события.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пьесы громкость может меняться: сначала музыка звучит тихо, потом становится сильнее. Такие изменения делают её выразительной и интересной.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слушать, можно заметить, как композитор управляет силой звука. Это похоже на волну: она то поднимается, то снова становится спокойной.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виолончель создают мягкое, певучее звучание, которое легко узнаётся в оркестре. Их звук будто тянет красивую линию, соединяя разные голоса в одно целое. На рисунке их удобно показать рядом с нотами и смычком.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поют длинной линией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труба звучат по-разному: одна светло и воздушно, другая смело и торжественно. Оба инструмента помогают оркестру звучать выразительно и заметно, как будто у музыки появились разные оттенки разговора.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добавляют яркий голос
</a:t>
            </a:r>
            <a:endParaRPr lang="en-US" sz="126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треугольник помогают музыке сохранять чёткий пульс и праздничное настроение. Один задаёт уверенный ритм, другой добавляет звонкий блеск. Вместе они делают оркестровое звучание более живым и собранным.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держат ритм и блеск
</a:t>
            </a:r>
            <a:endParaRPr lang="en-US" sz="142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оркестра
</a:t>
            </a:r>
            <a:endParaRPr lang="en-US" sz="24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Тембр: почему инструменты звучат по-разному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«лица» звуков: по нему легко отличить скрипку от флейты, даже если они играют одну и ту же мелодию. Он зависит от устройства инструмента и способа извлечения звука.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человеческого голоса тоже есть свой тембр: детский, взрослый, мягкий, звонкий, тёплый или строгий. Благодаря тембру песня и речь становятся выразительными и узнаваемыми.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мы слушаем тембр, тем проще понять, кто сейчас звучит и какое настроение несёт музыка. Это помогает различать инструменты без подсказок и с интересом слушать оркестр.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произведение рождается шаг за шагом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замысла композитора до звучания и отклика слушателя.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исполнитель и слушатель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музыкальное произведение: выбирает мелодию, ритм и характер. Его замысел ещё не звучит, но именно с него начинается жизнь музыки.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поёт или играет написанную музыку. Он помогает ей зазвучать по-настоящему, поэтому один и тот же номер может звучать по-разному.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воспринимает музыку, сравнивает её звучание и запоминает впечатление. Без внимательного слушателя произведение как будто теряет часть своего смысла.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Хор: когда много голосов поют вместе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каждый голос важен, но ещё важнее уметь слушать других. Тогда все начинают вместе, держат один темп и не спорят, кто громче, — музыка получается дружной и ясной.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учит чётко произносить слова, правильно дышать и следить за жестом дирижёра. Когда голоса соединяются, возникает особое общее звучание, которое очень приятно слушать.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живут долго, потому что передаются от одного человека к другому. В них часто встречаются повторяющиеся слова, простая мелодия и запоминающийся ритм.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детские песни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обычно короткие и образные. Их легко петь, потому что они близки по настроению играм, праздникам и знакомым жизненным ситуациям.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особенно удобны песни с ясным сюжетом и понятными героями. Такой материал помогает быстрее услышать характер музыки и запомнить её без лишнего труда.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поётся дружно, она сразу становится ярче и теплее. Даже самая простая мелодия может звучать очень выразительно, если в ней есть радость и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движение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Слушаем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улавливает ритм в хлопках, шагах и коротких повторах. Так музыка становится понятной телу, а не только уху.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Соединяем музыку и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марш, танец или спокойная мелодия подсказывают, как двигаться. Музыка словно ведёт за собой и делает занятие живым и весёлым.
</a:t>
            </a:r>
            <a:endParaRPr lang="en-US" sz="1481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Подключаем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звучанию добавляются шаг, притоп, поворот или жест. Движение помогает почувствовать начало фразы и её окончание.
</a:t>
            </a:r>
            <a:endParaRPr lang="en-US" sz="14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встают полукругом и бережно подхватывают знакомую мелодию. Кто-то следит за словами, кто-то — за ритмом, а на лицах появляется уверенная улыбка, потому что вместе петь гораздо легче и интереснее.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начинается с первого звука
</a:t>
            </a:r>
            <a:endParaRPr lang="en-US" sz="126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класс слушает короткий фрагмент и замечает, что один звук может быть тихим, другой — громким, а мелодия — плавной или отрывистой. Так дети учатся слышать музыку внимательно, почти как маленькие исследователи.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сравниваем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партах появляются бубен и треугольник, а рядом — хлопки и лёгкие притопы. Дети повторяют простой рисунок, и сразу ясно: музыка — это не только звуки, но и движение, которое можно показать всем телом.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увидеть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музыки: маленькие истории из класса
</a:t>
            </a:r>
            <a:endParaRPr lang="en-US" sz="21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 музыке
</a:t>
            </a:r>
            <a:endParaRPr lang="en-US" sz="241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то, что можно напеть, а ритм — порядок долгих и коротких звуков. Эти слова помогают заметить, как музыка устроена и почему её легко узнать.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ритм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быстро или медленно движется музыка, а динамика — тихо она звучит или громко. С этими словами удобно сравнивать разные пьесы и песни.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динамика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различить, кто звучит: скрипка, флейта, барабан или голос. Благодаря этому слову можно точнее описать окраску звука, а не только его громкость.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кто создаёт музыку, кто её исполняет и кто слушает. Так легче понять, что музыка живёт в общем общении, а не только на бумаге.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исполнитель, слушатель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 о музыке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строится из звуков, но в ней слышатся настроение, образ и движение. Даже короткая мелодия может рассказать о празднике, сказке или тихом раздумье.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музыку, важно замечать её признаки: мелодию, ритм, темп, динамику и тембр. Эти слова помогают точно описывать услышанное без лишних догадок.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особенно ярко звучит тогда, когда голос, инструменты и слушатели действуют вместе. Тогда она превращается в настоящее общее событие, а не просто в набор звуков.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песня может быть весёлой, спокойной, торжественной или игровой. Всё зависит от того, как она исполнена и как её услышали.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остаётся с нами, когда мы умеем слушать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темой становится ясно: музыка — это живой язык звуков. Если слышать мелодию, ритм, темп, динамику и тембр, музыка становится понятнее и ещё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2026-05-24T21:01:03Z</dcterms:created>
  <dcterms:modified xsi:type="dcterms:W3CDTF">2026-05-24T21:01:03Z</dcterms:modified>
</cp:coreProperties>
</file>