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7846" y="0"/>
            <a:ext cx="51234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неаллельных генов: как формируется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несколько генов вместе создают один признак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нередко формируется не одним геном, а их совместной работой в биохимических цепях и системах регуляции. Поэтому фенотип зависит и от сочетания аллелей, и от условий среды, а менделевское соотношение 9:3:3:1 может заметно изменяться.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признак часто зависит сразу от нескольких генов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гены: определение и отличие от аллельных
</a:t>
            </a:r>
            <a:endParaRPr lang="en-US" sz="228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одного локуса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гены занимают один и тот же локус гомологичных хромосом и определяют разные варианты одного признака, например альтернативные формы окраски или строения.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локусы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гены расположены в различных участках хромосом, но вместе участвуют в формировании общего результата развития признака, поэтому их эффект проявляется совместно.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 может контролировать первый этап реакции, а другой — следующий, и тогда нарушение любого звена прерывает образование конечного продукта и изменяет фенотип.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ген не участвует в синтезе напрямую, а изменяет активность другого, усиливая, ослабляя или блокируя его действие в процессе развития признака.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влияние неаллельных генов бывает усиливающим, подавляющим или суммирующим, поэтому одинаковый внешний признак может иметь разные генетические основания.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65603"/>
            <a:ext cx="4166100" cy="268074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взаимодействия неаллельных генов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механизмы взаимодействия меняют фенотипические соотношения в потомстве.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взаимодействий узнают по отклонению от классического расщепления и по характеру проявления признака.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генетика: обобщение типичных схем наследования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фенотипические соотношения при разных типах взаимодействия
</a:t>
            </a:r>
            <a:endParaRPr lang="en-US" sz="2428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 схемы 9:3:3:1 возникают, когда гены работают совместно, подавляют друг друга или складывают эффекты.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внешний фенотип может возникать при разных генетических механизмах, поэтому важно анализировать не только вид признака, но и расщепление.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соотношения F2 в школьной генетике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Комплементарность: два гена создают один признак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комплементарности признак появляется только тогда, когда в генотипе одновременно присутствуют доминантные аллели двух разных генов; отсутствие любого из них блокирует проявление.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горошка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душистого горошка генотип A_B_ даёт окрашенные цветки, а комбинации aaB_, A_bb и aabb приводят к белым цветкам, что в F2 даёт соотношение 9:7.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наследования показывает, что для формирования признака иногда недостаточно одного «правильного» гена: нужна согласованная работа двух независимых участков генома.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удобно показывает два фенотипа и генотипические варианты, при которых окраска возникает или исчезает, помогая связать формулу расщепления с конкретными генами.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38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основа комплементарности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неаллельных гена часто кодируют разные ферменты одной цепи синтеза, например пигмента. Каждый из них отвечает за свой этап превращений.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фермент не синтезируется или работает неправильно, реакция останавливается раньше времени, и конечное вещество, определяющее признак, не образуется.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фенотип зависит не только от наличия генов, но и от порядка биохимических стадий, которые должны пройти без нарушения.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Четвёртое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особенно хорошо объясняет наследование окраски, запаха и других признаков, где важен конкретный продукт обмена веществ, а не просто наличие ДНК.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комплементарность по потомству
</a:t>
            </a:r>
            <a:endParaRPr lang="en-US" sz="2647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скрещивания родителей с разными рецессивными нарушениями признака и анализ потомства F2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811" y="0"/>
            <a:ext cx="27458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один ген маскирует действие другого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Эпистазом называют взаимодействие, при котором один неаллельный ген подавляет или изменяет проявление другого, из-за чего ожидаемое менделевское расщепление перестраивается.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блокирующим оказывается рецессивная гомозигота, проявление второго гена также нарушается; тогда типично расщепление 9:3:4.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достаточно одного доминантного аллеля, чтобы скрыть второй ген, говорят о доминантном эпистазе; в F2 часто наблюдают соотношение 12:3:1.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Эпистатические взаимодействия особенно заметны в наследовании окраски шерсти, плодов и семян, потому что там один ген может перекрывать действие другого на раннем этапе.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эпистаз на примере окраски плодов
</a:t>
            </a:r>
            <a:endParaRPr lang="en-US" sz="263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 при наличии двух генов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один доминантный аллель способен остановить образование пигмента ещё до того, как второй ген успеет проявиться. Поэтому даже генотипы с «правильным» оттенком дают белые плоды или семена, если работает подавляющий ген.
</a:t>
            </a:r>
            <a:endParaRPr lang="en-US" sz="90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оттенок всё же появляется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подавление отсутствует, второй ген начинает определять цвет плодов. Тогда различия между генотипами становятся заметны, а в потомстве возникает характерное расщепление 12:3:1, где белые формы встречаются чаще окрашенных.
</a:t>
            </a:r>
            <a:endParaRPr lang="en-US" sz="93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схема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проследить логику: один ген блокирует синтез пигмента, а другой отвечает за оттенок только при свободном пути реакции. Это наглядно показывает, что фенотип зависит не от одного аллеля, а от их последовательного взаимодействия.
</a:t>
            </a:r>
            <a:endParaRPr lang="en-US" sz="9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эпистатических расщеплений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схемы отражают подавление проявления признака, но различаются тем, какой ген блокирует цепочку синтеза и в какой группе потомков это заметнее.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Сходный внешний результат может возникать при разных механизмах эпистаза; по соотношению классов можно отличить доминантное и рецессивное подавление.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типичных фенотипических расщеплений по классическим примерам эпистаза; учебная биология.
</a:t>
            </a:r>
            <a:endParaRPr lang="en-US" sz="9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38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эпистаз и пример окраски шерсти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необходим для образования пигмента в шерсти. Если активная форма отсутствует, окраска не проявляется, даже когда второй ген, отвечающий за оттенок, присутствует в доминантном состоянии.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B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ген задаёт тип пигмента и определяет, будет ли шерсть чёрной или коричневой. Его действие видно только тогда, когда ген E позволяет синтезировать окрашивающее вещество.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ee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Рецессивная гомозигота блокирует образование пигмента, поэтому животное остаётся светлым. Такое подавление скрывает влияние второго гена и создаёт характерное расщепление 9:3:4.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лабрадоров удобно видеть, что один ген может быть «выключателем» для другого. Именно поэтому внешне одинаковые особи могут иметь разные генотипы и наследственные комбинации.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полимерии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доминантный аллель добавляет небольшую долю к общему результату. Признак усиливается постепенно, поэтому итог зависит не от одного гена, а от их совокупного вклада.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особенно заметна там, где важна степень выраженности: рост, масса, урожайность, интенсивность окраски. Такие признаки удобнее описывать как диапазон значений, а не как отдельные категории.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изменчивость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потомстве часто наблюдается непрерывный ряд фенотипов без резких границ. Это отличает полигенное наследование от признаков, которые подчиняются простым менделевским схемам.
</a:t>
            </a:r>
            <a:endParaRPr lang="en-US" sz="117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полигенные признаки сильно влияют условия развития: питание, температура, освещённость, уход. Поэтому один и тот же генотип может давать разные результаты в разных средах.
</a:t>
            </a:r>
            <a:endParaRPr lang="en-US" sz="12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доминантных аллелей и выраженность признака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полигенных признаков характерно постепенное нарастание эффекта по мере увеличения числа доминантных аллелей.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доминантных аллелей, тем сильнее проявляется признак; распределение 1:4:6:4:1 показывает постепенный, а не скачкообразный характер наследования.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полигенного наследования для двух пар генов; учебная биология.
</a:t>
            </a:r>
            <a:endParaRPr lang="en-US" sz="12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полигенных признаков у человека и в природе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не делятся на строгие классы: их значения распределяются по широкому диапазону и зависят как от генов, так и от условий развития.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проявляют непрерывную изменчивость, поэтому особенно важны в селекции и в оценке наследственной предрасположенности.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распределения признаков; точные числовые данные не приведены, так как на слайде показана качественная закономерность.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модификаторы меняют проявление признака
</a:t>
            </a:r>
            <a:endParaRPr lang="en-US" sz="2696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эффекта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Модифицирующий ген может повышать интенсивность основного признака, не меняя его природы. Внешне это проявляется как более яркая окраска, выраженный рост или более заметная форма.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модифицирующих генов сглаживает колебания признака и делает его более устойчивым. Это особенно важно, когда на развитие влияет не только наследственность, но и среда.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модификаторы уменьшают выраженность основного гена, делая фенотип менее заметным. Из-за этого у близких родственников один и тот же признак может выглядеть по-разному.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Экспрессивность и пенетрантность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модификаторов помогает понять, почему один ген проявляется с разной силой или не проявляется у части носителей. Так объясняют различия экспрессивности и неполную пенетрантность.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гена к признаку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взаимодействие неаллельных генов влияет на синтез веществ и формирование фенотипа.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3067" y="3270876"/>
            <a:ext cx="348862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знание особенно полезно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pPr algn="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взаимодействий помогает подбирать родительские формы и заранее оценивать, какие признаки появятся у потомства. Это повышает точность отбора и ускоряет получение нужных сортов.
</a:t>
            </a:r>
            <a:endParaRPr lang="en-US" sz="1284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такие схемы позволяют прогнозировать окраску, рост, продуктивность и другие важные признаки. Это помогает избегать случайных сочетаний и выбирать более удачные пары.
</a:t>
            </a:r>
            <a:endParaRPr lang="en-US" sz="139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 генетики учитывают взаимодействие генов при анализе наследственной предрасположенности, вариабельности симптомов и многофакторных заболеваний, где один ген редко действует изолированно.
</a:t>
            </a:r>
            <a:endParaRPr lang="en-US" sz="127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почему один и тот же признак может наследоваться по разным схемам. Это помогает отличать простые менделевские признаки от более сложных генетических систем.
</a:t>
            </a:r>
            <a:endParaRPr lang="en-US" sz="13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7979"/>
            <a:ext cx="4166100" cy="19759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типы взаимодействия по потомству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том, как меняется фенотипическое расщепление F2 и что именно происходит между генами.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характер расщепления: по нему можно судить, совместно ли действуют гены, подавляют ли друг друга или суммируют эффект.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типичных схем взаимодействия неаллельных генов; учебная биология.
</a:t>
            </a:r>
            <a:endParaRPr lang="en-US" sz="12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гены работают как 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результат совместного действия генов, а не сумма независимых вкладов. Комплементарность, эпистаз, полимерия и модификаторы объясняют разнообразие наследования и связь генотипа с условиями среды.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2026-06-01T16:20:11Z</dcterms:created>
  <dcterms:modified xsi:type="dcterms:W3CDTF">2026-06-01T16:20:11Z</dcterms:modified>
</cp:coreProperties>
</file>