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сочетание родительских признаков в биологии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наследования — основа генетики, селекции и биотехнологий.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ключ к разнообразию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биологических признаков от родителей к потомству. Сегодня её изучение опирается на открытия Менделя и современные молекулярно-генетические методы, раскрывающие механизмы генов и аллелей.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Мендель: отец генетики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законов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описал три основных закона наследования, которые легли в основу классической генетики, объясняя поведение признаков при скрещивании организмов.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горохом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Менделя с горохом с 1856 по 1863 год позволили выделить закономерности наследования признаков. Его терпение и систематичность открыли фундаментальные принципы генетики.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 Мендель опубликовал работу «О экспериментах над растительными гибридами», заложив фундамент для будущих исследований генетики и развития науки.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понятия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разные варианты одного гена, занимающие одинаковые позиции на гомологичных хромосомах и определяющие варианты признака.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всех генов, формирующая потенциал организма по наследуемым признакам и влияющая на возможности развития.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внешнее проявление признаков, которое зависит от генотипа и факторов окружающей среды, например, цвет глаз или рост.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признаки проявляются, если присутствует хотя бы один доминантный аллель, обозначается прописной буквой (например, А).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проявляются только при наличии двух рецессивных аллелей (aa), которые обозначают строчными буквами.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коричневый цвет глаз — доминантный, голубой — рецессивный, что определяет видимый фенотип потомства.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доминантности и рецессивности помогает прогнозировать и анализировать наследование различных признаков.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гомозиготных организмов с противоположными признаками все гибриды первого поколения имеют одинаковый фенотип.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Мендель, 1866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потомства первого поколения F1 проявляют доминантный признак при скрещивании гомозигот с разными аллелями.
</a:t>
            </a:r>
            <a:endParaRPr lang="en-US" sz="14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— закономерность расщепления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гибридов первого поколения наблюдается расщепление фенотипов в отношении 3:1 — преобладает доминантный признак.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распределение в потомстве соответствует соотношению 1:2:1 для гомозиготных и гетерозиготных особей.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эксперименты подтверждают стабильность этих пропорций в различных биологических системах.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 — независимость наследования признаков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 разных хромосомах, передаются потомству независимо друг от друга.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Дигибридные скрещивания показывают фенотипические пропорции 9:3:3:1, подтверждающие независимость признаков.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действует при условии отсутствия сцепления генов — они должны находиться на разных хромосомах.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случаях сцепления закономерности нарушаются, что требует учета взаимодействия наследуемых участков.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Пеннета — анализ наследования признаков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 прогнозирования генотипов и фенотипов потомства при различных типах скрещиваний, упрощая визуализацию сочетаний аллелей.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наглядно демонстрирует генотипическое соотношение 1:2:1 и фенотипическое 3:1 при моногибридном скрещивании.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 — британская школа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ключевые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(F2) наблюдается разделение на три генотипические группы в соотношении 1:2:1 и фенотипическое расщепление 3:1.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наследование одной пары альтернативных признаков, fокусируясь на влиянии доминантных и рецессивных аллелей.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поколении (F1) все особи проявляют доминантный фенотип, отражая единообразие потомства.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 закон независимого наследования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исследует передачу двух пар признаков, контролируемых разными генами, что позволяет оценить взаимодействие наследуемых характеристик одновременно.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потомстве второго поколения проявляется фенотипическое расщепление 9:3:3:1, подтверждающее, что признаки наследуются независимо при локализации генов на разных хромосомах.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Генотипическое разнообразие отражается множеством комбинаций аллелей, которые наследуются независимо друг от друга, что приводит к различным сочетаниям признаков у потомков.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подтверждает третий закон Менделя — признаки наследуются независимо, если гены не сцеплены, что облегчает прогнозирование результатов скрещиваний.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у человека: ключевые примеры и анализ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и доминирование коричневого пигмента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у человека определяется несколькими генами, где доминирование коричневого аллеля приводит к проявлению карего цвета, а голубой цвет возникает при рецессивном варианте. Это наглядный пример классического наследования доминантного признака.
</a:t>
            </a:r>
            <a:endParaRPr lang="en-US" sz="789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групп крови ABO и пример кодоминирования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ABO аллели IA и IB проявляются одновременно, что приводит к группе крови AB при их совместном наследовании. Этот тип наследования демонстрирует кодоминирование, где оба признака выражаются равноправно.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муковисцидоза как аутосомно-рецессивного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передается при наличии двух рецессивных аллелей. Носители одной копии не испытывают симптомов, что подчеркивает важность анализа родословных для выявления потенциальных рисков заболевания.
</a:t>
            </a:r>
            <a:endParaRPr lang="en-US" sz="778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механизмы разнообразия потомства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распределение хромосом при мейозе обеспечивает случайное комбинирование генетической информации, создавая уникальные наборы аллелей у потомства.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Кроссинговер, процесс обмена участками гомологичных хромосом, увеличивает генетическое разнообразие, способствуя появлению новых комбинаций признаков.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вызывают изменения последовательности ДНК и могут быть как полезными, так и вредными, играя ключевую роль в эволюции и адаптации видов.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метод в генетике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систематическом скрещивании различных форм организмов с последующим анализом потомства для выявления закономерностей наследования.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скрещиваний позволяют определять доминантные и рецессивные аллели, их поведение и влияние на фенотипические признаки.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метода широко в растениеводстве, где он способствует созданию новых сортов с улучшенными характеристиками урожайности и устойчивости.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гибридологический метод помогает исследовать наследственные болезни, выявляя тип наследования и прогнозируя риски у потомков.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и законы Моргана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открытия Т. Х. Моргана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выявил сцепленное наследование, когда гены на одной хромосоме передаются совместно, что противоречило классической теории независимого наследования.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карт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и его ученики создали первые генетические карты, измеряя частоты кроссинговера как расстояния между генами на хромосоме.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дрозофилах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 мухами-дрозофилами подтвердили сцепление и позволили детально изучить механизмы наследования множества признаков.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сцепления генов и картирования лежит в основе молекулярной генетики, позволяя локализовать гены заболеваний и селекционные маркеры.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в исследовании наследственности человека: применение и примеры
</a:t>
            </a:r>
            <a:endParaRPr lang="en-US" sz="1949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Родовые деревья при наследственных патологиях, сцепленных с полом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дальтонизм демонстрируют сцепленное с Х-хромосомой наследование, и их анализ в родословных облегчает диагностику и генетическое консультирование.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семей с аутосомно-доминантными заболеваниями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родословных помогает выявить передачу доминантных признаков, таких как болезнь Хантингтона, позволяя предсказывать появление заболевания в последующих поколениях.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комбинаций признаков в селекции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стремится к соединению выгодных признаков родителей, что повышает урожайность и устойчивость растений к неблагоприятным условиям.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создаются породы с улучшенными характеристиками продуктивности, например, повышенной молочной или мясной отдачей, используя генетические комбинации.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гибридизации позволяют получить гибриды с комбинированными свойствами, например, кукуруза сорта с высокой выносливостью и плодородием.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достижения: генетика и биотехнологии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генетически модифицированных организмов обеспечивает внедрение целевых генов, улучшающих устойчивость и питание культурных растений.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позволяет точно редактировать гены, открывая новые возможности для исправления наследственных дефектов и разработки лекарств.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развивается как эффективный метод лечения наследственных заболеваний, заменяя дефектные гены на нормальные в организме пациента.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растения, такие как золотой рис с повышенным содержанием витамина А, служат примером успешного применения биотехнологий для решения социальных проблем.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42378"/>
            <a:ext cx="282900" cy="22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генетических знаний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генетическое консультирование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диагностировать наследственные болезни, прогнозировать риски и разрабатывать индивидуальные меры профилактики и лечения.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и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Оптимизирует выбор родительских форм для создания сортов с нужными признаками, повышая продуктивность и устойчивость культур.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и эволюционная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понимание механизмов видообразования и адаптации, управляя наследуемыми чертами для сохранения биологического 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развития генетики наследования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Моргана с современными методами позволяют глубже понять наследование и управлять признаками. Будущее связано с персонализированной медициной, геномным редактированием и этическими вызовами генетики.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2026-05-10T05:35:16Z</dcterms:created>
  <dcterms:modified xsi:type="dcterms:W3CDTF">2026-05-10T05:35:16Z</dcterms:modified>
</cp:coreProperties>
</file>