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фрагментами текста в информатике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текста легко выделять и менять: редактировать, копировать, искать и форматировать.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работа с фрагментами текста важна в 7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сопровождают учебу постоянно: сообщения, доклады, проекты, объявления. В 7 классе вы учитесь работать в текстовом редакторе: выделять нужные куски мышью или клавиатурой, копировать, исправлять ошибки и переставлять абзацы. Это помогает оформлять работы быстрее и аккуратнее.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957" y="2026027"/>
            <a:ext cx="221287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67825" y="2224849"/>
            <a:ext cx="12645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54857" y="2148098"/>
            <a:ext cx="221287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26431" y="2026049"/>
            <a:ext cx="221287" cy="252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61231" y="3676373"/>
            <a:ext cx="221287" cy="252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фрагменты текста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— это самая маленькая часть текста: одна буква, цифра или знак. Его выделяют, когда нужно поправить одну опечатку или поменять знак препинания, не затрагивая остальной текст.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часть текста между пробелами. С ним работают, чтобы исправить ошибку в термине, заменить слово на более точное или убрать повтор, сохранив смысл предложения.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— участок текста, который помещается в одну линию на экране. В редакторах строку удобно выделять при переносах, выравнивании и корректировке видимых частей текста в документе.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— законченная мысль с определёнными границами. При работе с предложением легко переставить его местами, уточнить формулировку или удалить лишнюю часть, не разбивая абзац.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(и весь документ)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— группа предложений об одной теме. А весь документ — это текст целиком. С абзацами удобнее работать при копировании, переносе и изменении структуры текста.
</a:t>
            </a:r>
            <a:endParaRPr lang="en-US" sz="7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8193" y="1816150"/>
            <a:ext cx="3665964" cy="27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Выбирая разные части текста, вы выполняете разные действия. Чем точнее выделение, тем меньше риск испортить остальную работу.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текста и его действие в редакторе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выделение снижает ошибки: изменения затрагивают только нужный фрагмент, а не весь документ.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работы с текстом в текстовом редакторе.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выделенный фрагмент текста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в текстовом редакторе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Выделенный фрагмент обычно отмечается цветом: синим, серым или другим контрастным фоном. Это сигнал, что именно эта часть готова к копированию, вырезанию или удалению.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выделение пользователю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редакторах вроде Word выделение помогает видеть границы изменения. На экране удобно представить абзац, где отдельно выделены слово, строка и одно предложение.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 фрагментом текста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редактировании и работе с буфером обмена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чаще всего находится в первом или последнем предложении абзаца. Чтобы её заметить, смотрите на ключевые слова и повторяющиеся понятия, которые подсказывают тему.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главную мысль во фрагменте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и слова-связки: сначала, потом, поэтому, потому что. Они выделяют ход мысли автора, а не перечисление деталей, поэтому именно по ним легче понять смысл фрагмента.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сведения уточняют, добавляют примеры и факты, но не определяют тему. Если предложения отвечают только на «как?» и «где?», скорее всего, они не передают главную мысль.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видите нужные слова и понимаете, как предложения следуют друг за другом, смысл часто становится ясным даже без чтения каждой мелкой детали.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текстовый фрагмент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понимание строится сразу на нескольких признаках. Больше всего помогают ключевые слова и порядок предложений, потому что они связывают смысл и логику.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иллюстрация для урока (без привязки к конкретным текстам и реальным измерениям).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2654" y="1759627"/>
            <a:ext cx="281100" cy="2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4313" y="2388575"/>
            <a:ext cx="257775" cy="29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2650" y="3031125"/>
            <a:ext cx="281100" cy="28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2653" y="3695063"/>
            <a:ext cx="281100" cy="224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72728" y="4296028"/>
            <a:ext cx="220950" cy="294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между предложениями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525476" y="17050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 и терминов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удерживать тему. Если одно и то же слово встречается в соседних предложениях, читателю легче понять, о чём текст и как части связаны друг с другом.
</a:t>
            </a:r>
            <a:endParaRPr lang="en-US" sz="867" dirty="0"/>
          </a:p>
        </p:txBody>
      </p:sp>
      <p:sp>
        <p:nvSpPr>
          <p:cNvPr id="12" name="Text 3"/>
          <p:cNvSpPr txBox="1"/>
          <p:nvPr/>
        </p:nvSpPr>
        <p:spPr>
          <a:xfrm>
            <a:off x="3525476" y="2340904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существительные, не повторяя их дословно. Например, он, она, они, это помогают удерживать героя или предмет, когда меняется форма слова.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3525476" y="2976726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соединяют идеи, даже когда формулировки отличаются. Благодаря ним предложения звучат разнообразнее, но остаются про один и тот же смысл.
</a:t>
            </a:r>
            <a:endParaRPr lang="en-US" sz="939" dirty="0"/>
          </a:p>
        </p:txBody>
      </p:sp>
      <p:sp>
        <p:nvSpPr>
          <p:cNvPr id="14" name="Text 5"/>
          <p:cNvSpPr txBox="1"/>
          <p:nvPr/>
        </p:nvSpPr>
        <p:spPr>
          <a:xfrm>
            <a:off x="3525476" y="3612550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вводные слова показывают отношения между мыслями: сначала — затем, но — однако, потому что — поэтому. Так легче следить за причиной и выводом.
</a:t>
            </a:r>
            <a:endParaRPr lang="en-US" sz="889" dirty="0"/>
          </a:p>
        </p:txBody>
      </p:sp>
      <p:sp>
        <p:nvSpPr>
          <p:cNvPr id="15" name="Text 6"/>
          <p:cNvSpPr txBox="1"/>
          <p:nvPr/>
        </p:nvSpPr>
        <p:spPr>
          <a:xfrm>
            <a:off x="3525476" y="42483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слова (там, тогда, этот, такой) помогают «привязать» предложение к уже сказанному. Они подсказывают, что именно продолжает прошлую мысль.
</a:t>
            </a:r>
            <a:endParaRPr lang="en-US" sz="9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фрагмента: что проверяется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редактировании фрагмента проверяйте орфографию и пунктуацию, а также точность слов: не заменили ли вы смысловую часть случайно. Затем перечитайте предложения и оцените логику связи между ними.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важный шаг — убрать лишние повторы и убедиться, что в абзаце действительно одна основная мысль. Если связь слабая, поправьте формулировку или добавьте нужную связку между предложениями.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текст «рассыпается» из‑за нарушенной логики между предложениями: мысль становится неясной, а читателю трудно понять, о чём именно говорит фрагмент.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фрагментами
</a:t>
            </a:r>
            <a:endParaRPr lang="en-US" sz="293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основная доля проблем связана с логикой и связностью: правильные связки, порядок и точные слова заметно улучшают понимание.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выборка: примеры типичных ошибок (условные значения), без привязки к конкретной статистике. Дата подготовки слайда: 12.05.2026.
</a:t>
            </a:r>
            <a:endParaRPr lang="en-US" sz="4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восстанавливают деформированный текст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Определить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предложение, где появляется тема или указание на событие: кто действует, где происходит действие, о чём будет идти рассказ.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Установить продолжение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выстраивают ход событий по временным словам и указаниям: сначала, потом, затем, после этого; помогают и повторяющиеся имена, местоимения.
</a:t>
            </a:r>
            <a:endParaRPr lang="en-US" sz="916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Найти вывод или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 предложения с итогом: поэтому, значит, в итоге, наконец, или с завершением действия. Смотрят, согласуется ли смысл с предыдущим.
</a:t>
            </a:r>
            <a:endParaRPr lang="en-US" sz="916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4. Проверить связность и целостность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перечитывают весь текст целиком: не скачет ли мысль, не появляются ли лишние детали, сохраняются ли причины и следствия, уточнена ли последовательность.
</a:t>
            </a:r>
            <a:endParaRPr lang="en-US" sz="8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восстановления перепутанных предложений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выстроить связный рассказ без потери смысла.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241666"/>
            <a:ext cx="4039800" cy="20733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понятия: это помогает правильно анализировать текст и аккуратно выполнять задания по литературе и русскому языку.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Фрагмент, абзац, цитата и диалог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различение терминов помогает не перепутать границы текста, правильно оформить задание и корректно использовать чужие слова.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из школьного курса русского языка и литературы.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передаёт слова автора без изменений, поэтому важны кавычки и точность записи. Даже одна неверная буква меняет смысл, а пропуск фрагмента делает цитату неточной.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показывает слова персонажа или собеседника. Её оформляют с помощью тире и знаков препинания, чтобы читатель сразу видел, где заканчиваются слова автора и начинается реплика.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фрагментов важно различать слова автора и саму цитату или реплику. Это помогает правильно подписать мысль: кто говорит, о чём предупреждает, что утверждает.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работы проверяют: кавычки стоят там, где нужно; тире и запятые не потерялись; цитата действительно совпадает с текстом. Так снижается риск ошибок оформления.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цитатами и прямой речью
</a:t>
            </a:r>
            <a:endParaRPr lang="en-US" sz="22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фрагментами особенно заметна при чтении и пересказе: нужно быстро выделять главное, а затем перестраивать текст так, чтобы смысл сохранялся.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используют работу с фрагментами текста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 ситуации «чтение» и «пересказ» занимают большую долю, поэтому навык выделения и связности фрагментов напрямую влияет на качество учебных ответов.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учебной деятельности: условное распределение по типичным заданиям для школьников, без привязки к конкретному исследованию. Дата подготовки слайда: 12.05.2026.
</a:t>
            </a:r>
            <a:endParaRPr lang="en-US" sz="3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Приемы, которые помогают понять сложный фрагмент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фрагмент кажется трудным, подчеркните ключевые слова, разделите текст на смысловые части и перечитайте медленнее. Полезно читать вслух и составлять короткий план, чтобы удерживать ход мысли.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понимание «не собирается», задайте вопросы к фрагменту: кто? что делает? где? когда? почему? Эти опоры помогают связать детали в целое и увидеть причинно‑следственные связи.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навыка для учебы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в повседневных учебных задачах: при чтении параграфов, выполнении заданий в текстовом редакторе, написании изложений и редактировании собственных сообщений.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работы с фрагментами развивает внимательность и память: вы тренируетесь находить границы нужной части текста и удерживать её смысл при копировании, вставке и исправлениях.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фрагменты выделены верно, учиться легче: проще понять инструкции, точнее переписать пересказ и меньше допускать смысловых ошибок из‑за перепутанных слов или нарушенной связности.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выделены тема, логика и связки, тем легче читателю понять, что за чем следует, и пересказать содержание. При слабой связности возникают недопонимания.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связность фрагмента влияет на качество текста
</a:t>
            </a:r>
            <a:endParaRPr lang="en-US" sz="2561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 показывает: улучшение связности уменьшает число ошибок понимания. В результате текст становится точнее, компактнее и удобнее для чтения.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дидактических наблюдений: условная шкала понятности без конкретной статистики. Дата подготовки слайда: 12.05.2026.
</a:t>
            </a:r>
            <a:endParaRPr lang="en-US" sz="4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текста — это смысловая часть, с которой удобно работать отдельно. Если вы определяете границы, ключевые слова и связи между предложениями, редактирование и восстановление порядка становятся точнее и понятнее.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что важно запомнить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2026-05-12T12:53:13Z</dcterms:created>
  <dcterms:modified xsi:type="dcterms:W3CDTF">2026-05-12T12:53:13Z</dcterms:modified>
</cp:coreProperties>
</file>