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image" Target="../media/image-13-15.png"/><Relationship Id="rId16" Type="http://schemas.openxmlformats.org/officeDocument/2006/relationships/image" Target="../media/image-1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 лёгкая промышленность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сырья до ежедневных товаров: еда, одежда и обувь, которые нужны каждому.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отрасли изучают в курсе географии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понять, где стоят заводы, какое сырьё они используют, как устроены перевозки и кому продают готовую продукцию. Пищевая промышленность тяготеет к сырьевым районам, а лёгкая — к городам, кадрам и спросу.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5481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9969" y="1285325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59006" y="1285325"/>
            <a:ext cx="604013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пищевой промышленности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Мукомольная и крупяная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Перерабатывает зерно в муку и крупы. Эти продукты служат основой для многих блюд и выпечки. Важны качество зерна, чистота сырья и точность помола.
</a:t>
            </a:r>
            <a:endParaRPr lang="en-US" sz="113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Хлебопекарная отрасль
</a:t>
            </a:r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 хлеб и хлебобулочные изделия из муки, воды, дрожжей и соли. На итог влияют рецептура, влажность теста, условия брожения и режимы выпечки.
</a:t>
            </a:r>
            <a:endParaRPr lang="en-US" sz="1189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промышленность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с молоком и выпускает молочные продукты. Для безопасности используют санитарную обработку, контроль температур и качества сырья. Особое значение имеют сроки хранения и условия перевозки.
</a:t>
            </a:r>
            <a:endParaRPr lang="en-US" sz="992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отрасль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Перерабатывает рыбу в разные продукты, включая консервы. Стабильность вкуса и безопасность обеспечиваются соблюдением технологических режимов и контролем качества на разных стадиях обработки.
</a:t>
            </a:r>
            <a:endParaRPr lang="en-US" sz="1048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Сахарная и кондитерская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сахарное сырьё и производит сладости. На качество готовой продукции влияют очищение сырья, точность дозировок и требования к хранению, чтобы сохранить вкус и текстуру.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продукта от сырья до магазина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или рыболовство → переработка → упаковка → доставка → продажа.
</a:t>
            </a:r>
            <a:endParaRPr lang="en-US" sz="1498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продукции пищевой отрасли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товаров обычно чаще встречаются на столе. Точные доли зависят от региона и привычек семьи.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наглядно подтверждает разнообразие пищевой промышленности: от продуктов «каждый день» до товаров длительного хранения.
</a:t>
            </a:r>
            <a:endParaRPr lang="en-US" sz="1548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доли для учебной диаграммы (без привязки к конкретной статистике).
</a:t>
            </a:r>
            <a:endParaRPr lang="en-US" sz="1307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Хлебопекарное производство как самый массовый пример
</a:t>
            </a:r>
            <a:endParaRPr lang="en-US" sz="2133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делают хлеб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изготавливают из муки, воды, дрожжей и соли. Эти компоненты создают тесто, которое набирает нужную пористость. Дальше качество изделия зависит от свойств зерна и рецептуры.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Производственный цикл включает дозирование сырья, замес теста, брожение, формование, выпечку и охлаждение. На каждом этапе важно соблюдать режимы: иначе меняются вкус, структура и срок хранения.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идёт процесс производства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353261"/>
            <a:ext cx="3982500" cy="2325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 готовая продукция в пищевой и лёгкой промышленности
</a:t>
            </a:r>
            <a:endParaRPr lang="en-US" sz="191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превращает исходные материалы в товары повседневного спроса, подстраивая производство под свойства сырья.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 происхождению материалы после переработки дают разные товары, и именно поэтому ценность сырья сильно растёт.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видам сырья и типам продукции из школьного курса географии.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лёгкой промышленности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лёгкую промышленность входят текстильная, швейная, трикотажная, обувная, кожевенная и меховая отрасли. Они производят материалы и изделия, которые человек использует ежедневно: от одежды до домашнего текстиля.
</a:t>
            </a:r>
            <a:endParaRPr lang="en-US" sz="1339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 продукцию меняется со временем: влияет сезонность (например, верхняя одежда), а также мода. Поэтому предприятия планируют выпуск, учитывая, какие фасоны и материалы будут востребованы.
</a:t>
            </a:r>
            <a:endParaRPr lang="en-US" sz="1402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результата зависит от сырья и подготовки работников. Важны умение обращаться с тканями и кожей, точность швейных операций и контроль параметров материалов, чтобы изделие было удобным и долговечным.
</a:t>
            </a:r>
            <a:endParaRPr lang="en-US" sz="1269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хлопок выращивают в тёплых районах, а затем волокно очищают и готовят к дальнейшей обработке. Далее его прядут, формируют нити, ткут полотно и окрашивают. После этого материал становится основой будущих изделий.
</a:t>
            </a:r>
            <a:endParaRPr lang="en-US" sz="93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хлопок превращается в ткань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 шерсть тоже служат важными источниками волокон. Льняные ткани ценят за прочность и характерную фактуру, а шерстяные — за способность сохранять тепло. В производстве важны этапы обработки, чтобы волокна правильно соединились в изделии.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Лён, шерсть и их особенности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современных вещах сочетаются натуральные и синтетические волокна. Такое сочетание помогает добиться прочности, лучшей износостойкости и более удобного ухода. В результате одежда дольше сохраняет форму и хорошо подходит для повседневного использования.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Натуральное и синтетическое в одном изделии
</a:t>
            </a:r>
            <a:endParaRPr lang="en-US" sz="1225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сырья до ткани и одежды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пищевой промышленности сильнее всего важны сырьё, перевозки и условия холодного хранения. Для лёгкой — кадры, близость к рынку сбыта и крупным городам.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заводов напрямую связано с задачей предприятия: где проще обеспечить сырьём, рабочей силой и доставкой, там и строят производство.
</a:t>
            </a:r>
            <a:endParaRPr lang="en-US" sz="1577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(без привязки к официальной статистике).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размещаются предприятия отраслей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предприятия часто строят рядом с районами выращивания зерна, сахарной свёклы и подсолнечника. Так снижаются затраты на перевозку и проще обеспечить завод сырьём нужного качества.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пищевые заводы тяготеют к животноводческим и рыболовным районам, потому что молоко, мясо и рыба относятся к скоропортящимся продуктам. Важны быстрые поставки и холодное хранение.
</a:t>
            </a:r>
            <a:endParaRPr lang="en-US" sz="1536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лёгкой промышленности чаще сосредоточены в крупных городах и агломерациях. Там легче найти работников, организовать транспорт и поддерживать устойчивый спрос со стороны жителей и магазинов.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в России — Москва, Санкт-Петербург, Иваново, Казань, Краснодар и другие промышленные узлы. Их специализация складывается из сочетания сырья, кадров, инфраструктуры и рынка сбыта.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и безопасность продукции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сырья, технологических операций и конечных упаковочных параметров в пищевой и лёгкой промышленности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82338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9969" y="1285325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39113" y="1295008"/>
            <a:ext cx="754800" cy="6709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пищевой и лёгкой промышленности
</a:t>
            </a:r>
            <a:endParaRPr lang="en-US" sz="2552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 пищевого производства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разработке рецептур и контролируют режимы выпуска продукции. От них зависит, как меняются вкус, консистенция и стабильность качества на разных этапах производства.
</a:t>
            </a:r>
            <a:endParaRPr lang="en-US" sz="1041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Лаборанты и специалисты контроля качества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сырьё и готовую продукцию по установленным показателям. Для пищевых изделий особенно важны микробиологические требования, чистота и корректные температурные режимы.
</a:t>
            </a:r>
            <a:endParaRPr lang="en-US" sz="98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Швеи и закройщики в лёгкой промышленности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Подготавливают детали изделий, выполняют раскрой и шитьё по лекалам. В работе важны аккуратность, точность швов и умение учитывать особенности ткани при обработке.
</a:t>
            </a:r>
            <a:endParaRPr lang="en-US" sz="1048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Операторы линий и сборочных процессов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Настраивают и ведут работу оборудования, следят за его корректной работой и соблюдением технологии. Снижают риск брака, вовремя устраняя отклонения в процессе.
</a:t>
            </a:r>
            <a:endParaRPr lang="en-US" sz="1048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 оборудованию
</a:t>
            </a:r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Обслуживают машины и системы, которые обеспечивают производство ткани, трикотажа или упаковки. Разбираются в настройках, диагностике неисправностей и правилах безопасности на рабочем месте.
</a:t>
            </a:r>
            <a:endParaRPr lang="en-US" sz="9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2110" y="1128900"/>
            <a:ext cx="340098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пищевой и лёгкой промышленности России
</a:t>
            </a:r>
            <a:endParaRPr lang="en-US" sz="2071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центров определяется сочетанием сырья, рабочих кадров, транспорта и рынка сбыта: где выгоднее получать сырьё и быстрее доставлять товар, там и размещают предприятия.
</a:t>
            </a:r>
            <a:endParaRPr lang="en-US" sz="1486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географии (по заданным примерам)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выбор места производства связан с сырьём, кадрами и удобством доставки готовой продукции.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производстве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цехов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применяются автоматические линии и датчики контроля. Они помогают точнее выдерживать параметры процесса и уменьшать количество ошибок при выпуске продукции.
</a:t>
            </a:r>
            <a:endParaRPr lang="en-US" sz="872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управляется с помощью программ: поддерживаются нужные режимы и отслеживаются отклонения. Это повышает повторяемость качества и скорость производства.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управление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упаковки и охлаждения в пищевой отрасли
</a:t>
            </a:r>
            <a:pPr algn="ctr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вакуумная упаковка, шоковое охлаждение и быстрая заморозка. Логистика строится так, чтобы сохранять температурный режим от завода до магазина.
</a:t>
            </a:r>
            <a:endParaRPr lang="en-US" sz="827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текстильном производстве используют цифровую печать и новые синтетические волокна. Раскрой становится более экономичным, а изделия — практичными в уходе.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Новшества в лёгкой промышленности
</a:t>
            </a:r>
            <a:endParaRPr lang="en-US" sz="938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проблемы отраслей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связана с ежедневным спросом и обычно работает стабильнее, тогда как лёгкая сильнее реагирует на изменения цен на материалы и предпочтения покупателей.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баланс: у пищевой больше устойчивости за счёт спроса, а у лёгкой — больше гибкости в ассортименте, но выше чувствительность к рынку.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качественное сравнение по учебному описанию показателей (количественные значения не заданы).
</a:t>
            </a:r>
            <a:endParaRPr lang="en-US" sz="1039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экономия ресурсов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сокращают отходы и экономят воду и энергию: внедряют более чистые технологии, улучшают процессы мойки и используют вторичную переработку. Для пищевой сферы важны очистка сточных вод и уменьшение потерь сырья.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лёгкой промышленности значимы повторное использование обрезков ткани и переработка волокон. Это помогает получать изделия из вторичного сырья и снижать нагрузку на окружающую среду при производстве.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95406" y="1328100"/>
            <a:ext cx="604013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отраслей с повседневной жизнью школьника
</a:t>
            </a:r>
            <a:endParaRPr lang="en-US" sz="2458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для школьного дня
</a:t>
            </a:r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молоко, сыр и сок, которые мы берём на завтрак или в столовой, связаны с работой пищевых предприятий. Их качество зависит от сырья, технологии и контроля сроков годности.
</a:t>
            </a:r>
            <a:endParaRPr lang="en-US" sz="1156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и обувь производятся в лёгкой промышленности. Здесь важны качество ткани, прочность швов и стойкость красителей, чтобы вещи выдерживали регулярное использование и стирку.
</a:t>
            </a:r>
            <a:endParaRPr lang="en-US" sz="113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в упаковке
</a:t>
            </a:r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Тетради, канцелярия и продукты, которые лежат на полках в упаковке, попадают к покупателям благодаря логистике и фасовке. У пищевых товаров особенно важны маркировка и санитарные требования.
</a:t>
            </a:r>
            <a:endParaRPr lang="en-US" sz="1156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нами — отрасли-работодатели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 лёгкая промышленность дают работу в городах и посёлках: на заводах, в цехах и лабораториях. Поэтому эти отрасли заметны в жизни семьи и формируют местную экономику.
</a:t>
            </a:r>
            <a:endParaRPr lang="en-US" sz="12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651949"/>
            <a:ext cx="3982500" cy="1727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успешной работы предприятия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факторы влияют на качество, скорость выпуска и конкурентоспособность, а слабое звено повышает себестоимость и снижает спрос.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складывается из «цепочки»: сырьё, оборудование, люди, логистика, спрос и контроль качества. Если один элемент слабее, растут затраты и ухудшаются результаты.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заданным пунктам из учебного описания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пищевой и лёгкой промышленности для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 лёгкая промышленность превращают сырьё в необходимые повседневные товары, поддерживают сельское хозяйство, транспорт, торговлю и занятость. Их развитие опирается на модернизацию, качество, ресурсосбережение и снижение экологического воздействия.
</a:t>
            </a:r>
            <a:endParaRPr lang="en-US" sz="33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2026-05-11T22:50:36Z</dcterms:created>
  <dcterms:modified xsi:type="dcterms:W3CDTF">2026-05-11T22:50:36Z</dcterms:modified>
</cp:coreProperties>
</file>