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белку: синтез, созревание и транспорт внутри клетки.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работают во всех клетках, а эндоплазматическая сеть есть только у эукариот. Вместе они особенно активны там, где постоянно нужны белки, ферменты и мембраны.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нужны рибосомы и ЭПС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строение и состав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субъединицы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построена из большой и малой субъединиц. Они точно подгоняют молекулы мРНК и тРНК, чтобы аминокислоты соединялись в правильной последовательности.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рибосомы составляет рРНК, а белки придают ей устойчивость и помогают работать как молекулярному «станку» для сборки полипептидной цепи.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у 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рибосомы обычно обозначают как 70S, у эукариот — как 80S. Эти различия отражают более сложное строение эукариотической клетки.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бактериальных рибосом отличается от человеческих, поэтому некоторые антибиотики действуют избирательно и подавляют синтез белка именно у бактерий.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35629"/>
            <a:ext cx="4328400" cy="1890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 различия в размере, составе и расположении рибосом у двух групп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 уровнем организации клетки и особенностями белкового 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строение рибосом у прокариот и эукариот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рибосом прокариот и эукариот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 прикреплённые рибосомы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белки, которые остаются в цитозоле или направляются в ядро, митохондрии и пероксисомы. Такие белки работают внутри клетки.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Прикреплённые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рибосомы связаны с мембранами шероховатой ЭПС и создают белки, предназначенные для секреции, мембран и лизосом.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адресаты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рибосомы подсказывает дальнейшую судьбу белка: либо он используется внутри клетки, либо проходит путь к экспортным структурам.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контраст между свободными рибосомами в цитоплазме и рибосомами, прикреплёнными к мембране ЭПС.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 на рибосоме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трансляции мРНК и направлении белка к шероховатой ЭПС при наличии сигнального пептида.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эндоплазматическая сеть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образует систему цистерн и канальцев, которые пронизывают цитоплазму и создают внутри клетки обширную рабочую поверхность для биохимических процессов.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ядром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мембраны непрерывны с наружной ядерной оболочкой, поэтому синтез РНК в ядре и работа рибосом в цитоплазме функционально связаны.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ЭПС формируются замкнутые полости, где вещества могут синтезироваться, изменяться и перемещаться без смешивания с остальной цитоплазмой.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часть мембранной системы клетки, ЭПС помогает поддерживать внутреннюю упорядоченность и распределять вещества по нужным направлениям.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ЭПС совмещает синтетические, защитные и транспортные задачи в единой мембранной сети.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белковый синтез и липидный обмен, но важную роль также играют детоксикация и внутриклеточный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шероховатой и гладкой ЭПС по школьному курсу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направления ЭПС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секреторного белка через шероховатую ЭПС
</a:t>
            </a:r>
            <a:endParaRPr lang="en-US" sz="286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Синтез начинается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считывает мРНК и начинает сборку полипептидной цепи. Для секреторных белков этот процесс быстро переходит к мембране шероховатой ЭПС.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Распознаётся сигнал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пептид направляет рибосому к ЭПС. Это помогает перенести растущую цепь в просвет органоида прямо во время синтеза.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Белок созревает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ЭПС цепь сворачивается, к ней присоединяются начальные углеводные группы, а система контроля качества проверяет правильность структуры.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Неправильные молекулы удаляются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белок свернулся ошибочно, клетка распознаёт дефект и устраняет его. Это предотвращает накопление нерабочих молекул и снижает риск повреждения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и липидный обмен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мембранных липидов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образует фосфолипиды и холестерин, из которых строятся клеточные мембраны. Поэтому она особенно важна там, где клетка активно растёт и обновляет оболочки.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Обезвреживание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мембран гладкой ЭПС помогают разрушать лекарства, алкоголь и другие токсичные соединения. Особенно активно этот процесс идёт в клетках печени.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надпочечников и половых желез гладкая ЭПС участвует в синтезе стероидных гормонов. Это делает её важной для регуляции обмена веществ и развития организма.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обменом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потребность клетки в липидах и защите от токсинов, тем заметнее развита гладкая ЭПС. Это хорошо видно в метаболически активных тканях.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ЭПС — одна мембранная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мембрана ядра переходит в мембраны эндоплазматической сети, поэтому эти структуры работают как единое целое. Через это соединение клетка быстро передаёт информацию от ядра к местам синтеза белка и одновременно поддерживает непрерывный обмен мембранными компонентами.
</a:t>
            </a:r>
            <a:endParaRPr lang="en-US" sz="85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 лишних задержек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липиды, собранные в ЭПС, не остаются на месте, а упаковываются в мелкие пузырьки. Эти везикулы переносят молекулы к аппарату Гольджи, где они получают дальнейшие изменения и распределяются по нужным адресам внутри клетки.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сортировке и доставке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принимает «пакеты» из ЭПС и решает их дальнейшую судьбу: отправить к мембране, в лизосомы или наружу клетки. Такая последовательность делает внутриклеточный транспорт точным, а работу всех мембранных органоидов — согласованной.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ЭПС соединяет ядро, рибосомы и аппарат Гольджи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развитость ЭПС ожидаема там, где клетка постоянно синтезирует и переносит большое количество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Секреторные клетки лидируют; особенно выражена шероховатая ЭПС у тех, кто производит белки.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о специализации клеток и развитии ЭПС.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клетках ЭПС особенно развита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ЭПС разделяют функции синтеза и обработки веществ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одной мембранной сети позволяют клетке одновременно создавать белки и подготавливать их к дальнейшей работе, не теряя времени на лишние этапы.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эндоплазматическая сеть и рибосомы.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белка после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внутриклеточного пути белка от рибосомы до конечного адреса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рибосом и ЭПС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ЭПС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просвете ЭПС накапливаются неправильно свернутые белки, клетка запускает защитные реакции. Если нагрузка слишком велика, нарушается обмен веществ и может включаться программа гибели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Рибосомопатии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дефекты рибосом отражаются прежде всего на тканях с быстрым обновлением клеток. Поэтому страдают кроветворение, рост организма и нормальное развитие органов и 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заболеваниями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ЭПС рассматривают как важный механизм при сахарном диабете, болезнях печени и некоторых нейродегенеративных состояниях. В основе часто лежит сбой синтеза, укладки или транспорта белков.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процессов помогает объяснить, почему одна и та же клеточная ошибка может влиять сразу на несколько органов. Это делает тему значимой не только для биологии, но и для 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рибосомы создают полипептид, а ЭПС обеспечивает его дальнейшую обработку и перемещение.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различаются по строению, но действуют как единая система: одна создаёт белок, другая делает его функциональным.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функции органоидов клетки.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рибосом и ЭПС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348" y="1203854"/>
            <a:ext cx="2129203" cy="1984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как мельчайшие точки
</a:t>
            </a:r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электронных микрофотографиях рибосомы видны как мелкие тёмные гранулы, собранные в цитоплазме или на мембранах ЭПС. Их особенно много там, где клетка активно производит белки, поэтому изображение часто выглядит зернистым и плотным.
</a:t>
            </a:r>
            <a:endParaRPr lang="en-US" sz="105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как сеть цистерн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выглядит как система уплощённых мембранных мешочков с неровной, «зернистой» поверхностью. Около ядра она образует целые участки активного синтеза, а её форма помогает понять направление внутриклеточного транспорта.
</a:t>
            </a:r>
            <a:endParaRPr lang="en-US" sz="9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рибосомы и ЭПС под электронным микроскопом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клетка синтезирует белки, тем больше ей нужно рибосом и развитой шероховатой ЭПС для непрерывной сборки и переноса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белкового обмена ускоряет работу всей мембранной системы, включая пузырьковый транспорт и аппарат Гольджи.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биологии; значения условные, отражают относительную нагрузку.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и функциональная нагрузка клетки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медицины и биотехнологии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действие антибиотиков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препараты блокируют бактериальные рибосомы, не затрагивая человеческие. Это позволяет лечить инфекции точнее, если лекарство подобрано с учётом различий в строении рибосом.
</a:t>
            </a:r>
            <a:endParaRPr lang="en-US" sz="1364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как «биофабрики» для получения инсулина, ферментов и других белков. Для этого особенно важны рибосомы и развитая эндоплазматическая сеть, обеспечивающая правильную сборку молекул.
</a:t>
            </a:r>
            <a:endParaRPr lang="en-US" sz="139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 работе рибосом и ЭПС помогают объяснить причины некоторых врождённых заболеваний. Знание этих механизмов важно для диагностики, прогноза и выбора поддерживающей терапии.
</a:t>
            </a:r>
            <a:endParaRPr lang="en-US" sz="1252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инженерии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клеточных линий и биотехнологических систем учитывают, как клетка синтезирует, обрабатывает и выводит белки. Это помогает повысить выход нужного продукта и снизить число ошибок.
</a:t>
            </a:r>
            <a:endParaRPr lang="en-US" sz="13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становится функциональным только в согласованной работе рибосом и ЭПС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полипептидную цепь, а эндоплазматическая сеть превращает её в рабочую молекулу через сворачивание, сортировку и транспорт. Именно поэтому строение клетки напрямую определяет её жизнеспособность.
</a:t>
            </a:r>
            <a:endParaRPr lang="en-US" sz="34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2026-06-01T16:54:49Z</dcterms:created>
  <dcterms:modified xsi:type="dcterms:W3CDTF">2026-06-01T16:54:49Z</dcterms:modified>
</cp:coreProperties>
</file>