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мире птиц и зверей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лес, парк и берег оживают: птицы поют, звери меняют шерсть, а природа просыпается.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весну особенной для животных?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становится теплее, день удлиняется, тает снег, и вокруг появляется свежая вода, трава и корм. Для птиц и зверей это удобное время, чтобы находить пищу, строить дом и растить потомство.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птицы возвращаются первыми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возвращаются туда, где есть скворечники, деревья и много пищи. Весной они особенно оживлённые и любят шумно устраиваться рядом с человеком.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 часто прилетают одними из первых. Они быстро находят открытые поля и участки земли, где уже можно искать насекомых, семена и строить новые гнёзда.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возвращаются позже, но тоже рано замечают весну. Им важны влажные луга, мелководье и спокойные места, где можно отдохнуть и найти пищу.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появляются над полями, когда снег уже начинает сходить. Им нужны открытые пространства, чтобы искать корм и выводить птенцов в безопасном месте.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птицы весной поют громче
</a:t>
            </a:r>
            <a:endParaRPr lang="en-US" sz="33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Зов для пары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поют, чтобы найти себе пару. Звонкая песня помогает показать: я здоров, силён и готов строить гнездо. Так птицы словно знакомятся с соседями на своей улице.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сообщает другим птицам, что место уже занято. Самец предупреждает соперников без драки, поэтому громкая песня весной помогает мирно разделить пространство.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звонкие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синиц, дроздов и соловьёв весенние песни звучат очень ярко. Их можно услышать даже рано утром, когда воздух ещё прохладный, а лес только просыпается.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находят веточки, травинки, мох, пух и другие мягкие материалы. Из них получается тёплое и удобное гнездо.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яиц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готовом гнезде самка откладывает яйца и согревает их своим телом. В это время птицы стараются быть особенно осторожными.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Вылупление птенцов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 из яиц появляются птенцы. Они ещё совсем маленькие, слабые и почти всё время ждут корм.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птицы приносят еду много раз в день. Птенцы быстро растут, поэтому им нужно часто есть и как можно скорее учиться летать.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Гнёзда, яйца и птенцы
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956" y="3261000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птицы весной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насекомые становятся главным кормом для многих птиц. Они дают много сил взрослым птицам и особенно нужны птенцам, которые растут очень быстро.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 побеги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Зерноядные птицы ищут семена, а у берега могут клевать молодые побеги. Весной растительная пища помогает пережить переменчивую погоду и набраться сил.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личинки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личинки тоже входят в весеннее меню. Такой корм легко найти в траве, под корой и среди влажных листьев, где после таяния снега становится оживлённо.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у воды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прудов и рек птицы находят мелких животных и свежую зелень. Влажные места особенно удобны, потому что там много и воды, и корма.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звери меняют свой вид весной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 многих зверей выпадает старая шерсть и вырастает новая. Она становится легче и помогает не перегреваться, когда солнце начинает греть сильнее.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шубка зайца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меняет зимнюю белую шубку на более тёмную летнюю. Так он лучше прячется среди земли, травы и кустов, которые уже проснулись после зимы.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весной становится особенно подвижной, а лиса чаще выходит на охоту. Звери активнее ищут еду, потому что после холодов им нужно больше сил.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просыпается после зимнего сна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38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Ёж, барсук и медведь выходят из укрытий не сразу. Сначала они двигаются медленно и осторожно, потому что после зимы силы ещё не вернулись полностью.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0030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начинается, когда воздух становится мягче, а снег почти исчезает. Животным легче покинуть нору или берлогу, если вокруг уже есть сухие места для отдыха.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24621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пищи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проснувшимся зверям особенно нужна еда. Они ищут насекомых, корни, ягоды прошлого сезона и всё, что помогает быстрее набраться сил после долгого сна.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89327" y="2825691"/>
            <a:ext cx="1820416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звери начинают больше ходить, нюхать, слушать и искать новые места. Весной они снова входят в привычный ритм жизни и становятся заметнее в лесу.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детёныши появляются весной
</a:t>
            </a:r>
            <a:endParaRPr lang="en-US" sz="3387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время года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малыши рождаются в более безопасный сезон. Им не нужно сразу бороться с сильным морозом, а рядом уже есть трава, листья и мягкая земля.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еды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оживает, взрослым зверям легче находить пищу. Это важно для мам, потому что им нужно кормить себя и своих детёнышей.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для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детёнышам легче держаться около мамы в высокой траве, кустах и норах. Там их труднее заметить хищникам, а семья может заботиться о них спокойно.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учатся жить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Зайчата, лисята, бельчата и оленята растут рядом с матерью, пока вокруг полно удобных укрытий. Так им проще учиться бегать, прятаться и искать еду.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мамы-звери заботятся о малышах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нора для бельчат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бельчата появляются в уютном гнезде высоко на дереве. Мать приносит им молоко, а потом помогает пробовать шишки и орехи. Пока малыши не окрепнут, она держит их рядом и внимательно следит за каждым шорохом.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Лисята в укрытии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прячет лисят в норе, где сухо и безопасно. Она кормит их и уходит ненадолго, чтобы найти пищу. Вернувшись, мама обязательно проверяет, все ли малыши на месте и не случилось ли ничего смешного.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оленёнок в траве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Оленёнок первые дни почти не покидает укрытие в высокой траве. Мать оставляет его ненадолго и всегда возвращается, чтобы покормить и защитить. Так малыш постепенно набирается сил и учится осторожно ходить рядом с ней.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животным нужна вода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 кормом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рек и прудов животным легче искать еду. Здесь много влаги, свежей травы и мелких живых существ, поэтому весной такие места особенно важны для всей природы.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Купание и чистка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не только пьют воду, но и купаются в ней. После этого перья становятся чище и легче, а значит, летать и согреваться им намного удобнее.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Талые ручьи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вокруг появляются ручьи, лужи и мокрые проталинки. Для птиц и зверей это настоящие водные дорожки: можно напиться, освежиться и найти место, где кормиться проще.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весна пробуждает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 природе от потепления до появления потомства у птиц и зверей.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0631" y="3284875"/>
            <a:ext cx="301388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следы в лесу и парке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земле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влажной почве хорошо заметны отпечатки лап и копыт. По ним можно догадаться, кто проходил здесь утром, и даже понять, куда животное направилось дальше.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Перьица и пух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тропинке остаются перья или лёгкий пух. Такие находки подсказывают, что рядом отдыхала или чистила перья птица, готовясь к весенним делам.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Веточки и мох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легко увидеть обломки веточек, сухую траву и кусочки мха. Эти материалы животные собирают для гнёзд, укрытий и тёплых мест для малышей.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и норки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внимательно и тихо, можно заметить гнёзда, норки и другие укромные места. Они показывают, что природа проснулась и жизнь в ней идёт очень активно.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опасности ждут животных весной
</a:t>
            </a:r>
            <a:endParaRPr lang="en-US" sz="3284" dirty="0"/>
          </a:p>
        </p:txBody>
      </p:sp>
      <p:sp>
        <p:nvSpPr>
          <p:cNvPr id="10" name="Text 2"/>
          <p:cNvSpPr txBox="1"/>
          <p:nvPr/>
        </p:nvSpPr>
        <p:spPr>
          <a:xfrm>
            <a:off x="695438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ночи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тёплого дня ночью может резко похолодать. Маленьким птенцам и детёнышам трудно удерживать тепло, поэтому взрослые животные стараются не оставлять их надолго.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0030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Мокрый снег и сырость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мокрый снег делает землю холодной и скользкой. От сырости гнёзда и укрытия могут намокнуть, а слабые малыши быстрее устают и чаще простужаются.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24621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детёныши ещё слишком малы и не умеют быстро прятаться. Поэтому хищникам легче их заметить, особенно если семья надолго отвлечётся или уйдёт далеко.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89327" y="2825691"/>
            <a:ext cx="1820416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укрытий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трава ещё невысокая, спрятаться сложнее. Животные выбирают тихие места, держатся ближе друг к другу и очень внимательно следят за каждым звуком вокруг.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просыпается и оживает первым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начинает греть сильнее, оживают насекомые. Они первыми становятся заметны на прогретой земле, а это сразу привлекает птиц, которым нужен такой корм.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насекомые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в лесу и парке появляются грачи, скворцы, жаворонки, белки и зайцы. Их легче увидеть, потому что они становятся активнее и чаще выходят на открытые места.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птицы и звери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этих животных становится больше, понятно: весна уже не просто заглянула, а уверенно поселилась. Природа начинает шуметь, петь и шевелиться почти на каждом шагу.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входит надолго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прудов, рек и озёр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и гуси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весной часто слышны голоса уток и гусей. Они выбирают спокойные места, где можно отдохнуть, поплавать и потом спокойно заняться гнездованием.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 на берегу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 любят держаться рядом с открытой водой и берегом. Здесь им удобно искать пищу, следить за соседями и быстро взлетать, если что-то насторожит.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еды и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прудов и рек животным легче кормиться, потому что рядом много влаги, насекомых и свежих растений. Поэтому такие места весной становятся очень оживлёнными.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просыпаются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кромки воды оживают лягушки, а воздух наполняется весенними звуками. Влажные берега помогают им находить укрытия и сохранять силы после долгой зимы.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птицам и зверям весной
</a:t>
            </a:r>
            <a:endParaRPr lang="en-US" sz="2849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Домики для птиц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особенно полезны скворечники и тихие места для гнездования. Если повесить домик правильно, птицам будет легче устроить семью рядом с человеком.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Подкормка в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холодные дни птицам ещё могут понадобиться кормушки. Но корм должен быть подходящим и чистым, чтобы помощь была полезной, а не превращалась в неприятность.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малышей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Гнёзда, птенцов и детёнышей нельзя брать в руки или уносить. Даже если они кажутся одинокими, рядом почти всегда есть заботливые родители.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животным нужна чистая вода, а ещё спокойствие. Когда вокруг не шумят и не пугают обитателей леса, они смелее кормятся и заботятся о малышах.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444" y="326100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дела птиц и зверей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 гнёзда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собирают веточки, травинки и мох, чтобы сделать гнездо прочным и тёплым. Такое жильё нужно, чтобы безопасно отложить яйца и вырастить птенцов.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шубку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зверей начинается линька. Старая шерсть выпадает, а новая помогает не перегреваться и чувствовать себя удобнее, когда на улице становится всё теплее.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Поют громче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поют особенно звонко. Так они находят пару, напоминают другим о своей территории и будто сообщают: здесь уже живёт хозяин с хорошим настроением.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Заботятся о малышах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и птицы кормят детёнышей, прячут их и охраняют. Весной у взрослых много хлопот, но они справляются, потому что семья для них очень важна.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весенней прогулке
</a:t>
            </a:r>
            <a:endParaRPr lang="en-US" sz="3171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
</a:t>
            </a:r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тихо, можно услышать весенние песни птиц. Они раздаются почти везде — в парке, у кустов и даже высоко в деревьях, словно природа включила музыку.
</a:t>
            </a:r>
            <a:endParaRPr lang="en-US" sz="1044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ростки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быстро появляются зелёные ростки и молодая травка. После зимы они выглядят особенно радостно, как будто маленькие зелёные флажки приветствуют солнце.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мокрой почве остаются следы лап, копыт и даже перьев. По ним интересно угадывать, кто недавно гулял здесь ранним утром или вечером.
</a:t>
            </a:r>
            <a:endParaRPr lang="en-US" sz="1105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и укрытия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наблюдатель может заметить гнёзда, норки и укромные уголки. Важно смотреть осторожно, чтобы не мешать жильцам и не спугнуть их.
</a:t>
            </a:r>
            <a:endParaRPr lang="en-US" sz="1105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весенняя суета
</a:t>
            </a:r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лес и парк становятся особенно шумными и заметными. Всё вокруг движется, растёт и подаёт признаки жизни, будто природа проснулась после длинного сна.
</a:t>
            </a:r>
            <a:endParaRPr lang="en-US" sz="10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меняет всё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приносит свет, тепло, воду и корм, а вместе с ними — новую жизнь. Птицы возвращаются, звери просыпаются, и у каждого из них начинается важное семейное дело.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2026-05-25T23:14:05Z</dcterms:created>
  <dcterms:modified xsi:type="dcterms:W3CDTF">2026-05-25T23:14:05Z</dcterms:modified>
</cp:coreProperties>
</file>