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и О в корне -гар-/-гор-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в корне пишется А, а когда — О.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Орфограмма, которая встречается в каждом диктанте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изучают в 6 классе, потому что слова с -гар-/-гор- часто встречаются в упражнениях, а безударную гласную в них нельзя проверить обычным способом.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корни -гар- и -гор-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корня связаны со значением огня, жара, горения или следа от сильного жара. Поэтому смысл слова помогает понять, к какой группе оно относится.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гореть, пригореть, выгореть, обгореть, загореться пишется корень -гор-. Здесь гласная обычно оказывается без ударения и передаётся буквой 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загар, угар, гарь пишется корень -гар-. Под ударением в этом корне сохраняется буква А, и именно ударение определяет выбор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836142"/>
            <a:ext cx="4133400" cy="1793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в корнях -гар- и -гор-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положение ударения влияет на выбор буквы в корне.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корне выбирается по правилу чередования: главное значение имеют ударение и смысл слова.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чередования гласных в корне.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-гар-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загар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солнечного дня на коже появляется загар — слово с корнем -гар-. Здесь ударение падает на гласную А, поэтому она и пишется в корне. Это слово легко запомнить по образу тёплого летнего солнца и потемневшей кожи.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после огня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гарь называют там, где что-то сгорело или осталось после костра. В нём тоже слышится и пишется ударная А. Такой пример удобно связывать с почерневшей землёй, дымом и запахом, который остаётся после сильного жара.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Дымный угар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 — ещё одно слово с корнем -гар-. Оно связано с вредным дымом, который может появиться в закрытом помещении. Здесь, как и в словах загар и гарь, корень сохраняет букву А под ударением.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примеров с -гор- больше: этот корень образует много родственных слов.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по орфографии, 6 класс.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-гор- встречаются чаще
</a:t>
            </a:r>
            <a:endParaRPr lang="en-US" sz="3383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слов с -гор- шире, поэтому буква О встречается в учебных примерах чаще.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безударных формах этого корня буква О встречается очень часто и не проверяется подбором слова.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с корнем -гор- помогает увидеть, где безударная О пишется по правилу.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слов по теме -гар-/-гор-.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выборе А или О в корнях -гар-/-гор-.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правила: какие слова не подходят
</a:t>
            </a:r>
            <a:endParaRPr lang="en-US" sz="307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только в корнях -гар- и -гор-, когда слово связано с огнём, жаром или следом от жара. Если значение другое, орфограмма не работает.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горы, горка, горный, пригорок, гористый буква О входит в другой корень. Здесь речь идёт о возвышенности, а не о горении, поэтому сравнивать их с -гар-/-гор- нельзя.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помогает избежать ошибки: если перед нами не жар и не огонь, то это не нужная орфограмма. В таких словах написание объясняется другим происхождением корня.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связать написание с оттенком значения.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понять смысл слова, легче определить корень и выбрать нужную букву без ошибки.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чередования гласных в корне.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 орфограммы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реальной жизни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пляже легко увидеть загар на коже: в этом слове пишется А, потому что корень -гар- находится под ударением и связан с жаром солнца.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плите пригорает каша или летом выгорает трава, действует корень -гор-. Во всех таких примерах написание помогает запомнить смысл, а не только звучание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появляется уже при первом взгляде на слово, если ученик ориентируется только на слух.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учебных упражнений по теме; данные представлены в учебно-иллюстративных целях.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словах с -гар-/-гор-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безударное О и пытаются проверять слово обычным способом, хотя здесь работает чередование.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холмы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горка, горный и пригорок корень связан с формой местности. Здесь слово говорит о возвышенности, а не о горении, поэтому орфограмма чередования не применяется.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о чём говорит слово. Если в нём нет смысла жара, дыма или горения, буква О может быть частью другого корня, а не орфограммы.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жар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огонь, сильный нагрев или след от него, нужно искать корни -гар- или -гор-. Тогда значение подсказывает, какая буква выбирается по правилу.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корень -гор- от похожих слов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 выбрать букву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значении слова и положении ударения в корне -гар-/-гор-.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их группы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гореть, загореться, разгореться, перегореть и пригореть объединяет общий смысл огня или сильного нагрева. Это помогает увидеть, что перед нами один смысловой ряд.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группе находятся загар, угар и гарь. В них корень -гар- связан с результатом жара: потемнением кожи, дымом или следом от огня.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рядов показывает чередование букв А и О. Написание зависит не от случайного звучания, а от положения ударения в слове.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родственные слова сравнивать вместе, орфограмма становится заметнее. Так легче запомнить, почему в одних словах пишется А, а в других — 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 правилу чередования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слово, ударение и написание корня.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попадает на корень, пишется А в -гар-. Если ударение уходит, в безударном корне пишется О в -гор-.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и примеры из учебного правила.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встречаются формы с корнем -гор-, потому что к нему относится больше производных слов и глагольных форм.
</a:t>
            </a:r>
            <a:endParaRPr lang="en-US" sz="123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примеров, приведённых в материалах данной темы; значение носит учебно-демонстрационный характер.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букв в примерах с корнями -гар- и -гор-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оказывается более частотной в безударных формах, но выбор всегда зависит от правила, а не от количества слов.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для запоминания правила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ориентир: если слово связано с огнём и слышится горит, вспоминай корень -гор- и букву О. Так легче удержать правило без лишних проверок.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ориентир: загар напоминает о солнце и ударной А. Связка смыслов помогает быстро выбирать нужную букву в диктанте и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это правило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 диктантах, тестах и упражнениях. Оно учит внимательно читать слово, находить корень и замечать ударение.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чередования помогает не путать написание по слуху и по смыслу. Так учащийся пишет аккуратнее и увереннее в любых письменных работах.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такое наблюдение готовит к другим орфограммам с чередующимися гласными. Ученик начинает понимать, как устроены слова и почему их написание не всегда проверяется обычным способом.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выбираем букву по правилу, а не наугад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-гар- под ударением пишется А, а в корне -гор- без ударения — О. Если помнить значение слова и проверять ударение, ошибки почти не возникают.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2026-05-23T09:24:10Z</dcterms:created>
  <dcterms:modified xsi:type="dcterms:W3CDTF">2026-05-23T09:24:10Z</dcterms:modified>
</cp:coreProperties>
</file>