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Транснационализация и глобализация мировой экономики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Транснационализация и глобализация связывают страны в единую экономику.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которая затрагивает всех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покупки, работа и новости зависят от связей между странами. Чтобы понять эти связи, важно разобрать, как глобализация меняет рынки, а транснациональные корпорации — производство и повседневную жизнь.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понятия: глобализация и транснационализация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описывает сближение экономик, рынков и обществ, когда обмен товарами, капиталом и идеями становится международным и непрерывным.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Транснационализация показывает, как компании выходят за пределы одной страны и строят производство, продажи и управление в разных регионах мира.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как связующее звено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ТНК делают этот процесс заметным: они объединяют ресурсы нескольких стран в одной цепочке создания стоимости и влияют на мировые рынки.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ускорило мировую интеграцию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интеграцию повлияли транспорт, цифровые технологии и снижение барьеров в торговле и финансах.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снижают издержки и время обмена, поэтому международные связи становятся быстрее, дешевле и доступнее.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факторам мировой интеграции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формирует мировую экономику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определяют правила игры: устанавливают тарифы, квоты, налоги и стандарты. От их решений зависит, насколько открытым будет рынок и как распределятся выгоды между отраслями.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согласуют общие нормы торговли, финансов и развития. Они помогают странам снижать конфликты, но одновременно ограничивают свободу односторонних решений.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организуют производство, поставки и продажи в нескольких странах. Их выбор влияет на размещение рабочих мест, технологий и капитала.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Домохозяйства формируют спрос через покупки, выбор брендов, трудовую активность и сбережения. Именно массовый потребительский выбор делает глобальные цепочки устойчивыми.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продукта через страны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этапов и участие разных стран на каждом из них.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сборке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 часто начинается в одной стране, где сосредоточены инженерные команды и маркетинговые решения. Затем заказ распределяется между поставщиками комплектующих, а финальный продукт собирается там, где это дешевле и быстрее.
</a:t>
            </a:r>
            <a:endParaRPr lang="en-US" sz="1222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поставщиков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смартфоне соединяются чипы, экраны, камеры, батареи и программное обеспечение из разных регионов. Покупатель видит один бренд, но за ним стоит сложная международная кооперация и множество специализированных компаний.
</a:t>
            </a:r>
            <a:endParaRPr lang="en-US" sz="122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цена выше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устройства включает не только материалы и труд, но и логистику, исследования, сервис и репутацию марки. Поэтому смартфон — это наглядный пример того, как глобализация превращает мир в единую производственную систему.
</a:t>
            </a:r>
            <a:endParaRPr lang="en-US" sz="122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как история глобальной экономики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транснациональных корпораций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корпорации управляют производством в десятках стран и могут быстро перераспределять ресурсы. Это дает им устойчивость, но делает их решения значимыми для целых отраслей и регионов.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лидерство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быстрее внедряют технологии, чем многие национальные фирмы, потому что имеют доступ к большим инвестициям, исследованиям и мировым рынкам. Это усиливает их конкурентное преимущество.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 качества помогают ТНК выпускать одинаковый продукт для разных стран. Для потребителя это удобно, а для конкурентов — серьезный вызов, особенно в электронике и рознице.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влияние сильнее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влияние ТНК в автомобилестроении, фармацевтике, цифровых платформах и торговых сетях. Именно там они задают темп обновления продукции и правила доступа к рынку.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инвестиции как каналы связи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торговля и инвестиции не просто связывают рынки, а создают долгие производственные и финансовые связи между странами.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канала усиливают взаимозависимость: торговля расширяет выбор, а инвестиции переносят капитал, технологии и рабочие места.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каналам мировой интеграции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последствий мировой интеграции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одни эффекты усиливают развитие, а другие создают уязвимость и требуют регулирования.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выигрыш дает открытость для конкурентных отраслей, но без правил она повышает зависимость и нестабильность.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материалам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5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рабочих мест в мире связано с международными цепочками поставок.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МОТ, мировые цепочки поставок обеспечивают примерно каждое пятое рабочее место в мире.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МОТ, World Employment and Social Outlook 2023; оценки глобальных цепочек поставок.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последствия: сближение и унификация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медиапространство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мировые платформы и стриминговые сервисы люди быстро получают доступ к фильмам, музыке и образовательным курсам, но вкусы аудитории всё чаще формируются одними и теми же глобальными продуктами.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Унификация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бренды задают узнаваемые стандарты одежды, еды и повседневных привычек. Это облегчает выбор, однако делает потребление похожим в разных странах и сокращает пространство для локальных отличий.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культурная среда помогает школьникам и студентам изучать иностранные языки, сравнивать традиции и быстрее находить информацию. Вместе с тем локальные практики нуждаются в осознанной поддержке.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локальной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культурные потоки из центра мировой экономики, тем выше риск вытеснения малых языков, ремёсел и региональных обычаев. Сохранение разнообразия становится задачей семьи, школы и 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мировой интеграции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выбросы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перевозки сырья и готовой продукции требуют топлива и увеличивают выбросы парниковых газов. Чем длиннее маршрут поставки, тем выше экологический след товара.
</a:t>
            </a:r>
            <a:endParaRPr lang="en-US" sz="1589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усиливает спрос на воду, землю, металлы и энергоносители. Экономия на издержках нередко достигается за счёт более интенсивного использования природных ресурсов.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ущерба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выносится туда, где слабее контроль, загрязнение воздуха и воды может переходить в страны с менее строгими нормами. Экологический ущерб распределяется неравномерно.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воздействие помогают локализация части цепочек, повышение энергоэффективности и экологические стандарты для поставщиков. Глобальная экономика может быть устойчивее, если учитывать полный жизненный цикл товара.
</a:t>
            </a:r>
            <a:endParaRPr lang="en-US" sz="14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последствия: суверенитет и координация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суверенитета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стремятся сохранить свободу экономической политики, но решения крупных инвесторов и корпораций могут влиять на валюту, занятость и налоговую базу. Это ограничивает пространство для самостоятельного манёвра.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инвестиции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привлечь капитал, страны нередко снижают барьеры, упрощают правила и предлагают льготы. Такая конкуренция может ускорять рост, но повышает риск «гонки на понижение» в стандартах.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через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помогают согласовывать торговые, финансовые и правовые правила. Чем точнее они прописаны, тем легче снижать конфликты и делать условия для бизнеса более предсказуемыми.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том, как ломаются цепочки поставок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сбой — весь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поставки из нескольких стран зависят от одного маршрута, сбой быстро распространяется по всей системе. Закрытие границ и дефицит контейнеров во время пандемии показали, насколько хрупкой бывает кажущаяся эффективной логистика.
</a:t>
            </a:r>
            <a:endParaRPr lang="en-US" sz="961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Дороже и 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на перевозки ударил не только по крупным компаниям, но и по покупателям, которые столкнулись с задержками и дефицитом. Особенно заметно это было в отраслях, где детали и компоненты приходят издалека.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стратегии компаний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кризисов фирмы стали искать запасных поставщиков, переносить часть заказов ближе к рынкам сбыта и создавать резервные запасы. Это повышает устойчивость, хотя и увеличивает издержки.
</a:t>
            </a:r>
            <a:endParaRPr lang="en-US" sz="9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региональные объединения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интеграции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внутренних барьеров в Европе, Северной Америке и Юго-Восточной Азии показало, что соседние страны могут выигрывать от общего рынка и единых правил торговли.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общих правил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ЕС, НАФТА/USMCA и АСЕАН постепенно упростили движение товаров, услуг, капитала и частично рабочей силы. Это усилило взаимную зависимость экономик и сделало кооперацию выгоднее изоляции.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крупного рынка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укрепления объединений страны получили более предсказуемую среду для бизнеса, инвестиций и логистики. Региональные блоки стали важным способом адаптации к глобальной конкуренции.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перенос производств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себестоимости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заводов там, где ниже заработная плата и издержки, помогает снизить цену готового товара. Для потребителей это означает более доступные товары, а для компаний — рост прибыли и гибкость производства.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операций в другие страны создаёт рабочие места в новых производственных центрах, особенно в сборке и логистике. Однако выгоды распределяются неравномерно и зависят от уровня подготовки работников.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старых индустрий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стран, где производство сворачивается, последствия болезненны: сокращаются заказы, падают налоговые поступления, закрываются предприятия. Больше всего страдают регионы, завязанные на одну отрасль.
</a:t>
            </a:r>
            <a:endParaRPr lang="en-US" sz="149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роли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производств усиливает разделение мира на площадки с дешёвым трудом, рынки потребления и центры управления. Поэтому развитие образования и технологий становится ключом к более выгодной позиции страны.
</a:t>
            </a:r>
            <a:endParaRPr lang="en-US" sz="14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Выгоды и риски глобализации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выгод и рисков показывает, что глобализация не даёт одинакового результата всем странам. Итог зависит от структуры экономики, качества институтов и способности адаптироваться к внешним шокам.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связаны с ростом возможностей, а риски — с уязвимостью и неравным распределением эффектов.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ВТО, ЮНКТАД и МОТ по международной торговле, инвестициям и рынку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управляют последствиями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государства снижают уязвимость и сохраняют выгоды открытой экономики.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работает по правилам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расширяет возможности, но сама по себе не гарантирует справедливого результата. Выигрывают те страны и группы, где правила рынка сочетаются с защитой труда, конкуренцией и международной координацией.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2026-07-26T07:50:20Z</dcterms:created>
  <dcterms:modified xsi:type="dcterms:W3CDTF">2026-07-26T07:50:20Z</dcterms:modified>
</cp:coreProperties>
</file>