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вальс: музыка, которая кружится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Погружаемся в светлый мир Моцарта и танцующего вальса.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Моцартом и вальсом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узнаем, кто такой Моцарт, почему вальс звучит плавно и как музыка может будто кружиться, шагать и улыбаться одновременно.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Моцарт: коротко о жизни композитора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родился в 1756 году в Зальцбурге и с раннего детства удивлял взрослых своим музыкальным талантом.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путешествовал с семьёй, играл на клавесине и фортепиано, а позже сочинял оперы, симфонии, концерты и танцы.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Моцарт писал музыку для встреч, праздников и балов, и его произведения быстро стали известны в разных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и звучит вальс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легко узнать по плавному движению: музыка словно кружится по комнате. В ней снова и снова слышится счёт раз, два, три.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доля звучит чуть сильнее, а две следующие — мягче. Поэтому вальс напоминает покачивание лодки или медленное вращение карусели.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Моцарта кажется лёгкой
</a:t>
            </a:r>
            <a:endParaRPr lang="en-US" sz="3377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любил ясные мелодии, которые легко запоминаются. Они звучат так, будто музыка сама приглашает слушателя улыбнуться.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нет лишней тяжести: звуки прозрачны, а музыкальные фразы аккуратно выстроены и понятны на слух.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музыке Моцарта слышны движение, игра и маленькие неожиданные повороты. Из-за этого она не кажется скучной.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серьёзные пьесы у него нередко звучат светло и красиво, словно в них спрятан солнечный луч.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город музыки и балов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звучал вальс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любили балы и танцы, особенно после работы и в праздники. В такой жизни вальсы были очень кстати — лёгкие, нарядные и праздничные.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большого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Моцарта Вена была очень музыкальным городом. Там постоянно звучали концерты, домашние вечера и весёлые разговоры о музыке.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танцевальные пьесы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не только большие произведения, но и короткие танцевальные пьесы. В них особенно важны ритм и красивое начало фраз.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помогала людям танцевать и сразу создавала радостное настроение. Она звучала живо, но при этом очень аккуратно.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Моцарта танцевальная музыка была настоящим искусством. Даже небольшая пьеса у него могла звучать нарядно, как маленький праздник.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931" y="1533950"/>
            <a:ext cx="16743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3/4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доли в каждом такте помогают сразу услышать вальс. Счёт раз, два, три возвращается снова и снова, как знакомый шаг в танце.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вальса повторяется, и поэтому музыку легко узнать. Она словно сама зовёт двигаться по кругу, а не шагать прямо вперёд.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вальса движется мягко и легко. Она не торопится, а будто скользит по воздуху, создавая ощущение кружения и покоя.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музыку вальса узнаваемой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Инструменты, которые часто звучали у Моцарта
</a:t>
            </a:r>
            <a:endParaRPr lang="en-US" sz="2739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поёт мелодию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Скрипка у Моцарта часто ведёт главную мелодию и делает её особенно певучей. Её звук похож на тонкую ниточку, которая связывает все музыкальные фразы. Так музыка становится выразительной и тёплой.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гобой добавляют свет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звучит легко и прозрачно, а гобой приносит мягкий, чуть носовой оттенок. Вместе они словно раскрашивают музыку светлыми красками и делают её особенно ясной для слуха ребёнка.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и валторны создают объём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Фортепиано помогает услышать чёткие музыкальные линии, а валторны добавляют торжественность и блеск. Когда эти инструменты звучат вместе, музыка кажется нарядной и очень живой, как праздничный зал.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как маленькая история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и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музыка делает короткую остановку, будто задумывается. Следующая фраза отвечает первой, и получается маленький музыкальный разговор.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скуки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мелодия снова движется вперёд, но уже с новыми красками. Поэтому танцевальная пьеса звучит живо, празднично и совсем не однообразно.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у Моцарта начинает рассказывать свою историю сразу и понятно. Она звучит как дружелюбное приветствие, после которого хочется слушать дальше.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легко слушать Моцарта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мелодии звучат ясно и аккуратно, как будто каждая нота стоит на своём месте. Поэтому музыку легко различать на слух и приятно запоминать.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пьесах Моцарта много движения и игры, но нет тяжести. Музыка словно улыбается, а потом вдруг делает маленький весёлый поворот.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быстро менять настроение: то ласковое, то шутливое, то торжественное. Из-за этого слушать его интересно от начала до конца.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подсказки для слушателя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вальс, попробуй поймать счёт раз, два, три. Первая доля звучит чуть сильнее, а две следующие мягко продолжают движение и помогают музыке кружиться.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обрати внимание, как заканчиваются фразы: они часто звучат плавно и спокойно. Если музыка не шагает прямо, а покачивается, значит, перед тобой вальс.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умел писать так, что даже тихая музыка звучит светло. В его мелодиях будто появляется солнечный луч, и настроение сразу становится теплее.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любил ясные, красивые фразы, которые легко слушать и повторять. Поэтому его музыка не пугает, а приглашает в добрый музыкальный разговор.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и настроение радости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Вальсовый ритм добавляет ощущение лёгкого кружения. Музыка словно делает несколько весёлых шагов и потом снова улыбается слушателю.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серьёзных сочинениях у Моцарта часто слышится радость. Она не громкая, а чистая и живая, как звонкий колокольчик.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как музыка для движения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Трёхдольный размер помогает телу двигаться мягко и ровно. Одна доля словно делает шаг, а две следующие подхватывают и ведут дальше.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ритма вальс похож на плавное кружение. Он не торопится, а спокойно повторяет свой красивый круг снова и снова.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вальс удобно не только слушать, но и танцевать. Музыка как будто сама подсказывает: повернись, покачнись, улыбнись.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вальс Моцарта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посчитай про себя: раз, два, три. Потом послушай, как музыка повторяет этот рисунок и как мелодия поднимается и опускается, будто маленькая волна.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замечай короткие фразы и их аккуратные окончания. У Моцарта они звучат очень чётко, поэтому вальс кажется ровным, ясным и нарядным.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вальс отличается от марша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помогает шагать вперёд: он звучит твёрдо, прямо и уверенно. У него ритм как у стройного шага.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 мягче и плавнее, потому что его размер — 3/4. Он не шагает, а кружится и чуть покачивается.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марш кажется дорогой по прямой линии, то вальс похож на круг. У этих жанров разное настроение, поэтому их легко узнать.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606" y="3284875"/>
            <a:ext cx="16743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Моцарта любят до сих пор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музыка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Моцарта легко слушать людям разного возраста. В них ясно слышны ритм, движение и красивая форма, поэтому они быстро запоминаются.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настроение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музыка умеет быть ласковой, весёлой и торжественной. Она не надоедает, потому что в ней всегда есть тепло и маленький музыкальный сюрприз.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больших сценах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Моцарта звучат в концертных залах, театрах и школах. Их исполняют много лет, потому что они по-прежнему трогают слушателей.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детям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Моцарта можно слышать игру, порядок и добрый юмор. Поэтому даже юным слушателям легко следить за мелодией и радоваться 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музыкальные истории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делает поклон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вальс — и мелодия будто выходит на сцену с лёгким поклоном. Потом она слегка поворачивается, меняет направление и снова улыбается. Кажется, что музыка сама играет с нами в прятки, но очень вежливо и красиво.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громко, снова тихо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фраза у Моцарта может звучать то нежно, то чуть ярче. Это похоже на разговор, в котором голос то приближается, то отступает. Из-за таких изменений музыка остаётся живой и совсем не скучной.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бусины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звуки у Моцарта словно нанизываются на невидимую нитку. Одна бусина блестит, потом появляется другая, и получается ровное, красивое украшение. Слушатель легко идёт за этой цепочкой и не теряет мелодию.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музыки урока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урока — Моцарт, Вена и вальс. Они помогают понять, где и для чего звучала эта музыка, и почему она так любима.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3/4 делает музыку узнаваемой. Счёт раз, два, три возвращается снова и снова, а ритм мягко ведёт мелодию вперёд.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Плавная мелодия и ясное звучание инструментов создают ощущение порядка. Каждая музыкальная фраза слышится чисто, как аккуратно нарисованная линия.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 связывает все признаки вместе. Именно поэтому музыка Моцарта кажется лёгкой, нарядной и очень живой, будто она умеет кружиться.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Моцарта: вальс, который живёт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показал, что вальс может быть не только танцем, но и красивой музыкой для слушания. Его мелодии учат слышать ритм, радоваться звуку и улыбаться музыке.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2026-05-24T20:41:58Z</dcterms:created>
  <dcterms:modified xsi:type="dcterms:W3CDTF">2026-05-24T20:41:58Z</dcterms:modified>
</cp:coreProperties>
</file>