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океан и жизнь связаны в единую систему.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система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климат и океан связаны потоками тепла, воды и воздуха. Воздушные массы создают фронты, океан смягчает температуры, а людям нужны устойчивые условия для жизни и работы.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атмосфера, океан и человек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воздушная масса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масса — это большой объём воздуха с похожими свойствами. Она может переносить тепло и влагу на тысячи километров, меняя погоду далеко от места своего рождения.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воздушные массы долго находятся над одной областью, они приобретают её признаки. Это позволяет синоптикам по направлению ветра заранее предполагать похолодание, потепление или дожди.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 широтах воздушные массы приносят холодный воздух, а в тропиках — тёплый. Именно поэтому встреча таких масс часто вызывает резкую смену погоды.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океаном воздух обычно насыщен влагой, поэтому чаще образуются облака и осадки. Над сушей воздух суше, а его свойства меняются быстрее при нагревании и охлаждении.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воздушные массы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и полярные области дают очень холодный воздух. Такие массы формируются над снегом, льдом и холодной водой, поэтому обычно сухие и устойчивые.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Холодные источники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 поставляют воздух с переменными свойствами. Здесь воздушные массы часто меняются, потому что рядом находятся и суша, и океан, и разные сезоны.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Переменные области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создают тёплые воздушные массы. Нагретая поверхность усиливает испарение, и воздух может содержать много влаги, особенно над тёплыми морями и океанами.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Тёплые области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 океаны действуют по-разному: суша быстро нагревается и остывает, а вода делает это медленнее. Поэтому одинаковые широты могут давать очень разные массы воздуха.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Разные условия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Фронты и погода на границе масс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граница между массами запускает изменения облачности, ветра и осадков.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313" y="265145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13" y="46909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0313" y="5710625"/>
            <a:ext cx="282975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погода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нагрет воздух. При прохождении фронта она может меняться быстро, поэтому по её скачкам легко заметить смену воздушной массы.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помогает понять, усиливается ли непогода. Перед фронтом и во время него давление часто падает, а затем постепенно возвращается к обычным значениям.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воздух и быстро меняет погоду в городе или на море. При фронтах он становится сильнее, а направление нередко меняется.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показывает, сколько неба закрыто облаками. Когда воздух поднимается вверх и охлаждается, облака растут, уплотняются и могут дать осадки.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 — это дождь, снег, морось или град. Они часто появляются после того, как воздух поднялся, остыл и водяной пар превратился в капли или кристаллы.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Погоду можно почувствовать сегодня, а климат — увидеть только в долгом ряду наблюдений.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изменения описывают погоду, а устойчивые средние значения за многие годы — климат.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учебным определениям; климатические нормы обычно рассчитывают за 30 лет.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Широта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определяет, сколько солнечного тепла получает место. Поэтому районы ближе к экватору обычно теплее, а ближе к полюсам — холоднее, даже если они похожи по другим признакам.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Высота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 охлаждает воздух. В горах климат часто прохладнее, чем на равнине, а снег может держаться дольше даже в тех же широтах.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Близость к воде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действует как большой регулятор температуры. Чем ближе территория к морю, тем мягче перепады между зимой и летом и тем выше влажность воздуха.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Течения и циркуляция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переносят тепло и холод между районами Земли. Из-за них одинаковые широты могут иметь разный климат, а берега — разную облачность и туманы.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невидимого слоя. В атмосфере накапливаются газы, удерживающие тепло, и это постепенно повышает среднюю температуру. Тёплые сезоны становятся длиннее, а опасная жара приходит чаще.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тепло задерживается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след на карте. Сжигание топлива и вырубка лесов меняют состав атмосферы, а значит, и условия жизни. Там, где раньше дожди были обычными, теперь чаще случаются засухи и ливни.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изменения ускоряются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к которой надо готовиться. Более частые экстремальные явления требуют точных наблюдений, надёжных прогнозов и бережного отношения к ресурсам. Это касается городов, полей, морских путей и здоровья людей.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для людей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климат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сглаживает климат, потому что хранит и медленно отдаёт огромные запасы тепла.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избыточного тепла поглощает Мировой океан.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как переносчики тепла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несут к берегам воду, нагретую в низких широтах. Они повышают температуру воздуха, делают зимы мягче и увеличивают влажность, из которой легче образуются облака и осадки.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потоки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приходят из полярных или глубинных районов океана. Они охлаждают прибрежный воздух, уменьшают испарение и нередко создают туманы, особенно там, где тёплый влажный воздух встречается с холодной водой.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потоки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не стоят на месте: их направление и сила меняются под влиянием ветров, вращения Земли и очертаний материков. Поэтому одинаковые берега в разных океанах получают разное тепло и влагу.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меняются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природы и людей течения важны не меньше, чем реки на суше. Они определяют, где появляются богатые рыбой районы, какие порты работают круглый год и как быстро меняется погода у побережий.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корабля во времени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рейсу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 море экипаж изучает ветер, волну и прогноз на несколько суток. Эти данные помогают выбрать безопасное время отплытия и избежать сильного встречного ветра.
</a:t>
            </a:r>
            <a:endParaRPr lang="en-US" sz="1456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плавания судно может попасть в зону тумана, шторма или ледовой кромки. Тогда курс корректируют, чтобы снизить риск для людей, груза и самого корабля.
</a:t>
            </a:r>
            <a:endParaRPr lang="en-US" sz="1559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хода
</a:t>
            </a:r>
            <a:pPr algn="l" indent="0" marL="0">
              <a:lnSpc>
                <a:spcPct val="115000"/>
              </a:lnSpc>
              <a:buNone/>
            </a:pPr>
            <a:r>
              <a:rPr lang="en-US" sz="6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Попутные течения и спокойная погода ускоряют движение, а шторм и высокая волна замедляют его. Капитан постоянно сравнивает фактическую обстановку с прогнозом и картой маршрута.
</a:t>
            </a:r>
            <a:endParaRPr lang="en-US" sz="1509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рейса собирают новые наблюдения о ветре, льде и течениях. Они помогают уточнять будущие маршруты, экономить топливо и повышать безопасность следующих переходов.
</a:t>
            </a:r>
            <a:endParaRPr lang="en-US" sz="1509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карты, метеопрогнозы и наблюдения моряков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данные для маршрута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планировании рейса мореплаватели сопоставляют условия моря, глубины и прогнозы, чтобы выбрать более безопасный и экономичный маршрут.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сведения о море, тем меньше риск и расход топлива.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прогнозу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поверхности и из космоса поступают в вычислительные модели, где данные соединяются в единый прогноз.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измерений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видят большие участки сразу: облачность, температуру поверхности океана, движение циклонов и границы воздушных масс. Это особенно важно над морем, где наземных наблюдений мало.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обзор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работают прямо в воде и на поверхности моря. Они измеряют температуру, давление, ветер и высоту волн, поэтому помогают следить за состоянием океана в реальном времени.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буёв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передают сведения из тех мест, куда не достают станции на берегу. Их измерения уточняют карты погоды, особенно в открытом океане и в районах со сложной погодой.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 судов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станции фиксируют изменения у побережья: ветер, осадки, туман и температуру. Вместе с другими источниками они делают картину атмосферы и океана более полной и надёжной.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рельефа под водой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показывают, где проходит безопасный фарватер, а где скрыты мелководья и подводные преграды. Без такой карты судну труднее избегать опасных участков и выбирать верный курс.
</a:t>
            </a:r>
            <a:endParaRPr lang="en-US" sz="146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глубин помогает учёным понимать, как устроена океаническая циркуляция. По ней изучают, где вода перемешивается быстрее, а где сохраняются холодные или тёплые слои.
</a:t>
            </a:r>
            <a:endParaRPr lang="en-US" sz="146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океана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влияет на движение воды и образование волн. Подводные хребты, каналы и шельфы могут усиливать течения или изменять их направление у побережья.
</a:t>
            </a:r>
            <a:endParaRPr lang="en-US" sz="1479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дна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нужны и для практики, и для науки: они помогают искать полезные ресурсы, планировать порты и прокладывать маршруты судов с учётом рельефа морского дна.
</a:t>
            </a:r>
            <a:endParaRPr lang="en-US" sz="146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ресурсы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как единый вид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биологический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языка и внешности, все люди относятся к одному виду — Homo sapiens. Общие биологические особенности позволяют нам жить на одной планете и строить общества.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общего происхождения помогает относиться к другим людям с уважением. Это особенно важно, когда речь идёт о здоровье, экологии и помощи тем, кто оказался в трудной ситуации.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 отличаются очень сильно, но это не меняет принадлежность к одному виду. Различия делают человечество разнообразным, а не разделённым на отдельные биологические группы.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человека есть одинаково важные потребности: воздух, вода, пища, отдых и безопасность. Если среда становится опасной или бедной ресурсами, страдают люди в любой стране.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шаги для всех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последствия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ответственности — замечать, как наши действия влияют на воздух, воду и почвы. Даже небольшие загрязнения накапливаются и затем отражаются на здоровье людей и животных.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Снижать нагрузку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 — беречь ресурсы: экономить воду и энергию, сокращать отходы, поддерживать чистоту берегов и городов. Такие действия уменьшают нагрузку на природу и океан.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на основе данных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 — опираться на науку и наблюдения. Данные о погоде, льдах, течениях и климате помогают принимать точные решения в транспорте, хозяйстве и защите природы.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шаг — сотрудничать. Когда страны и люди обмениваются знаниями и согласуют действия, легче сохранять климат, моря и условия жизни для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 влагу, а атмосфера переносит их по планете. Поэтому изменения в одном звене сразу заметны в другом: появляются фронты, осадки и ветры.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системы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складывается из многих лет наблюдений. Один день с дождём ничего не решает, но долговременное потепление меняет нормы для людей и природы.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зависит от состояния моря и атмосферы. Корабли идут безопаснее, когда учитывают ветер, течения, волны, туман и сезонные особенности маршрута.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транспорт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главные вопросы: что такое фронт; почему океан смягчает климат; зачем людям наблюдать Землю. Эти ответы показывают, как связаны природа и жизнь человека.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единый дом, где атмосфера, океан и живые организмы постоянно влияют друг на друга. Понимая эту связь, люди могут бережнее относиться к планете и к будущему.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Земля — одно будущее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2026-07-26T19:34:02Z</dcterms:created>
  <dcterms:modified xsi:type="dcterms:W3CDTF">2026-07-26T19:34:02Z</dcterms:modified>
</cp:coreProperties>
</file>