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развития зародыша и плода, беременности и 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ключевые этапы развития человека и изменения в организме женщины во время беременности.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о беременности и развитии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Беременность — важный этап формирования будущего ребенка. Наука помогает понять этот процесс и обеспечить здоровье матери и малыша через медицинское сопровождение.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Оплодотворение: начало новой жизни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происходит в маточной трубе при встрече сперматозоида и яйцеклетки. Образуется зигота — первая клетка будущего организма, несущая генетический материал родителей.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зигота определяет пол и уникальные особенности ребенка. Именно с этого момента начинается индивидуальное развитие нового организма.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зиготы: от оплодотворения к имплантации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в первые дни после оплодотворения
</a:t>
            </a:r>
            <a:endParaRPr lang="en-US" sz="26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эмбриональный период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Закладка главных органов
</a:t>
            </a:r>
            <a:pPr algn="ctr" indent="0" marL="0">
              <a:lnSpc>
                <a:spcPct val="100000"/>
              </a:lnSpc>
              <a:buNone/>
            </a:pPr>
            <a:r>
              <a:rPr lang="en-US" sz="57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первых восьми недель формируются сердце, мозг и позвоночник. Сердце начинает биться уже на третьей неделе, что свидетельствует о жизнеспособности эмбриона.
</a:t>
            </a:r>
            <a:endParaRPr lang="en-US" sz="1344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конечностей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зачатки рук и ног, которые будут постепенно формироваться. В это время эмбрион особенно чувствителен к вредным воздействиям извне.
</a:t>
            </a:r>
            <a:endParaRPr lang="en-US" sz="1381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и защита эмбриона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любая инфекция, лекарства или алкоголь могут нанести вред. Беременная должна строго соблюдать рекомендации врачей и заботиться о здоровье.
</a:t>
            </a:r>
            <a:endParaRPr lang="en-US" sz="13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плода: ключевые моменты после 9-й недели
</a:t>
            </a:r>
            <a:endParaRPr lang="en-US" sz="2436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9–12 недели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черты лица, формируются пальцы, и плод начинает совершать первые движения.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21–30 недели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активно набирает вес, органы становятся функциональными, развиваются рефлексы.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13–20 недели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Ускоряется рост тела, повышается активность плода, формируются внутренние органы.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31–Роды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Завершается формирование органов, плод готовится к самостоятельной жизни вне матки.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роста эмбриона и плода по неделям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плода увеличивается непрерывно, а масса тела к рождению достигает 3-4 кг.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развитие обеспечивает гармоничное формирование органов и систем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данные Минздрава РФ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51" y="1106117"/>
            <a:ext cx="176250" cy="14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4074" y="3096535"/>
            <a:ext cx="117891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0237" y="1090878"/>
            <a:ext cx="171478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780" y="3096535"/>
            <a:ext cx="171478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организме матери во время беременности
</a:t>
            </a:r>
            <a:endParaRPr lang="en-US" sz="2393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массы тела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Женщина набирает вес, что связано с ростом плода, плаценты и запасами жидкости.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объема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циркулирующей крови возрастает, поддерживая питание плода и мать.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сердцебиения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работает интенсивнее, чтобы обеспечить кислород и питательные вещества.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регулируют развитие беременности и подготавливают организм к родам.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плаценты в поддержке плода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снабжает плод кислородом и необходимыми питательными веществами, обеспечивая его рост и развитие.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выводит продукты обмена, защищая плод от накопления токсинов и поддерживая его здоровье.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вырабатывает важные гормоны, такие как прогестерон, регулирующие течение беременности и подготавливающие организм матери к родам.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Амниотическая жидкость окружает плод и оберегает его от механических повреждений и инфекций, сохраняя безопасную среду.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поддерживает стабильную температуру и позволяет плоду свободно двигаться, что способствует правильному формированию мышц и костей.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амниотической жидкости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образа жизни беременной на развитие плода
</a:t>
            </a:r>
            <a:endParaRPr lang="en-US" sz="2357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во время беременности обеспечивает плод необходимыми витаминами и минералами для нормального роста и развития всех органов и систем будущего ребенка.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курения, алкоголя и наркотиков снижает риск внутриутробных патологий и способствует формированию здоровой нервной системы плода.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 фолиевой кислоты до и во время беременности помогает предотвратить дефекты нервной трубки и поддерживает правильное формирование центральной нервной системы.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медицинские осмотры позволяют вовремя выявить и скорректировать возможные угрозы для развития плода, обеспечивая благополучное течение беременности.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146595"/>
            <a:ext cx="4022400" cy="1898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триместра беременности имеют свои особенности: закладка органов, активный рост плода и подготовка к родам. Каждый этап уникален и важен для здоровья матери и ребенка.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триместр характеризуется особыми процессами формирования и роста, требующими внимания и поддержки со стороны матери и врачей.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беременности и характерные признаки
</a:t>
            </a:r>
            <a:endParaRPr lang="en-US" sz="244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УЗИ: ключевой метод мониторинга развития плода
</a:t>
            </a:r>
            <a:endParaRPr lang="en-US" sz="2532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срока и состояния плода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Ультразвуковое исследование помогает оценить точный срок беременности и определить состояние плода, включая его положение и размеры. Это позволяет контролировать динамику развития.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Выявление возможных отклонений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УЗИ позволяет выявить анатомические пороки и другие патологии на ранних сроках. Это дает возможность своевременно принять меры по сохранению здоровья матери и ребенка.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Плановые обследования в ходе беременности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проводить минимум три плановых УЗИ — в первом, втором и третьем триместрах — чтобы следить за развитием плода и состоянием материнского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риски и осложнения беременности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выкидыша чаще встречается в первом триместре и требует немедленного медицинского мониторинга для предотвращения потери беременности.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Гестоз или поздний токсикоз проявляется повышенным давлением и отеками, его своевременное выявление важно для безопасности матери и ребенка.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Гестационный диабет влияет на обмен веществ матери и плода, требует контроля питания и лечения для предотвращения осложнений при родах.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95325" y="1037175"/>
            <a:ext cx="36615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 — раскрытие шейки матки, сопровождающийся регулярными схватками, подготавливающими к появлению ребенка. Процесс может длиться несколько часов и требует врачебного контроля.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4995325" y="2990645"/>
            <a:ext cx="36615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этап — потуги и рождение малыша, после чего наступает третий этап — рождение плаценты, завершающий родовой процесс и начинающий период восстановления.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Роды: основные этапы процесса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3235800" cy="47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и оперативные роды (кесарево сечение)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688300" y="1384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роды
</a:t>
            </a:r>
            <a:pPr algn="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Проходят через родовые пути, считаются более безопасными и благоприятными для матери и ребенка с точки зрения восстановления и иммунитета.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617950" y="18942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Показания к кесареву сечению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Назначается при осложнениях: неправильном положении плода, узком тазе матери или угрозе жизни ребенка и матери, обеспечивая безопасность обоих.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88300" y="36500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после операции
</a:t>
            </a:r>
            <a:pPr algn="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Требует больше времени и сопровождается ограничениями в активности, необходима особая медицинская и психологическая поддержка для женщины после кесарева сечения.
</a:t>
            </a:r>
            <a:endParaRPr lang="en-US" sz="13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признаки и 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рождения ребенок делает первый вдох и начинает самостоятельное дыхание. Его розовая кожа и громкий крик свидетельствуют о жизнеспособности и успешной адаптации.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минуты жизни новорожденного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здоровья по шкале Апгар и контакт с матерью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Апгар оценивает состояние новорожденного по пяти показателям через 1 и 5 минут после рождения. Немедленно устанавливается кожный контакт матери и ребенка для укрепления связи.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Грудное вскармливание и его значение для младенца
</a:t>
            </a:r>
            <a:endParaRPr lang="en-US" sz="2499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Грудное молоко содержит все необходимые питательные вещества, поддерживает иммунитет малыша и помогает бороться с инфекциями в первые месяцы жизни.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Идеальное сочетание витаминов и ферментов в молоке способствует правильному развитию органов пищеварения и снижает риск аллергических реакций.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Грудное вскармливание улучшает эмоциональную связь между матерью и младенцем, что положительно влияет на психологическое развитие и эмоциональное благополучие.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рекомендует исключительно грудное вскармливание в первые полгода для оптимального роста и укрепления здоровья ребенка.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поддержка семьи в период беременности и родов
</a:t>
            </a:r>
            <a:endParaRPr lang="en-US" sz="2054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важно, чтобы беременная женщина чувствовала поддержку и внимание со стороны близких, что уменьшает стресс и способствует спокойному течению беременности.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посещение курсов для будущих родителей помогает подготовиться к родам, получить знания и обрести уверенность в своем состоянии и действиях.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Профессиональная помощь и медицинское сопровождение снижают риск послеродовой депрессии и укрепляют эмоциональное здоровье всей семьи в период родов и после них.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беременности — ключ к здоровью будущего поколения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Осведомленность о развитии плода и этапах беременности помогает женщинам и семьям принимать осознанные решения, обеспечивая благополучие матери и ребенка в сложных и важных жизненных моментах.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2026-05-09T03:07:22Z</dcterms:created>
  <dcterms:modified xsi:type="dcterms:W3CDTF">2026-05-09T03:07:22Z</dcterms:modified>
</cp:coreProperties>
</file>