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комплексы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природному разнообразию страны от Арктики до субтропиков.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России как единая система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комплекс — это территория, где климат, рельеф, воды, почвы, растения и животные связаны между собой. В России такие комплексы особенно разнообразны из-за огромных размеров страны и разных природных условий.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природный комплекс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какие природные компоненты влияют друг на друга и создают определённый тип территории.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063" y="3109167"/>
            <a:ext cx="2612316" cy="14311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 и тундра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самые суровые территории России, где большую часть года господствуют морозы, сильные ветры и ледяные поверхности. Растений почти нет, а жизнь сосредоточена в редких прибрежных участках.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тундра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арктических пустынь тундра выглядит более живой, но условия здесь тоже очень трудные. Из-за многолетней мерзлоты вода плохо уходит в почву, поэтому местность часто заболочена.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тундре не растут высокие деревья: им мешают холод, короткое лето и ветры. Зато хорошо приспособились мхи, лишайники и карликовые кустарники, которые стелются по земле.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этих зон умеют сохранять тепло и добывать пищу в неблагоприятных условиях. Здесь встречаются северный олень, песец, лемминг и полярные птицы, связанные с холодной природой.
</a:t>
            </a:r>
            <a:endParaRPr lang="en-US" sz="1050" dirty="0"/>
          </a:p>
        </p:txBody>
      </p:sp>
      <p:sp>
        <p:nvSpPr>
          <p:cNvPr id="15" name="Text 6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Хрупкая 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территории особенно чувствительны к загрязнению и любым нарушениям поверхности. Даже небольшие следы техники или мусор могут долго не исчезать из-за медленного восстановления природы.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природных зон России с севера на юг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зон отражает изменение тепла и увлажнения: чем южнее, тем чаще встречаются более тёплые и сухие территории.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наибольшую площадь, а арктические пустыни и субтропики — самые узкие по ширине зоны.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России; обобщение по природным зонам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876078"/>
            <a:ext cx="4750071" cy="20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лесных природных зон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между тремя лесными зонами России по климату, деревьям, почвам и животным.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продвижения к югу климат становится мягче, а почвы — плодороднее и разнообразнее.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России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62" y="2012504"/>
            <a:ext cx="514451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9917" y="2012504"/>
            <a:ext cx="514451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1" y="3700823"/>
            <a:ext cx="555401" cy="4936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4576" y="3677070"/>
            <a:ext cx="541197" cy="5411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77949" y="3700823"/>
            <a:ext cx="555401" cy="49369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 — крупнейшая природная зона России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1225077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тайге длинная морозная зима и сравнительно короткое лето. Такие условия ограничивают рост многих растений, поэтому леса здесь образованы в основном хвойными породами.
</a:t>
            </a:r>
            <a:endParaRPr lang="en-US" sz="1317" dirty="0"/>
          </a:p>
        </p:txBody>
      </p:sp>
      <p:sp>
        <p:nvSpPr>
          <p:cNvPr id="12" name="Text 3"/>
          <p:cNvSpPr txBox="1"/>
          <p:nvPr/>
        </p:nvSpPr>
        <p:spPr>
          <a:xfrm>
            <a:off x="5135232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деревья тайги — ель, сосна, пихта, лиственница и кедр. Они хорошо переносят холод, а их узкие листья помогают экономить влагу и выдерживать снег.
</a:t>
            </a:r>
            <a:endParaRPr lang="en-US" sz="1427" dirty="0"/>
          </a:p>
        </p:txBody>
      </p:sp>
      <p:sp>
        <p:nvSpPr>
          <p:cNvPr id="13" name="Text 4"/>
          <p:cNvSpPr txBox="1"/>
          <p:nvPr/>
        </p:nvSpPr>
        <p:spPr>
          <a:xfrm>
            <a:off x="116705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воды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тайги характерны болота, реки и озёра. Избыточная влага и медленное испарение создают особые условия, из-за которых многие участки остаются заболоченными.
</a:t>
            </a:r>
            <a:endParaRPr lang="en-US" sz="1208" dirty="0"/>
          </a:p>
        </p:txBody>
      </p:sp>
      <p:sp>
        <p:nvSpPr>
          <p:cNvPr id="14" name="Text 5"/>
          <p:cNvSpPr txBox="1"/>
          <p:nvPr/>
        </p:nvSpPr>
        <p:spPr>
          <a:xfrm>
            <a:off x="3807529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живут бурый медведь, лось, соболь, рысь, белка и глухарь. Животные приспособлены к холодам, добыче корма зимой и жизни в густом лесу.
</a:t>
            </a:r>
            <a:endParaRPr lang="en-US" sz="1317" dirty="0"/>
          </a:p>
        </p:txBody>
      </p:sp>
      <p:sp>
        <p:nvSpPr>
          <p:cNvPr id="15" name="Text 6"/>
          <p:cNvSpPr txBox="1"/>
          <p:nvPr/>
        </p:nvSpPr>
        <p:spPr>
          <a:xfrm>
            <a:off x="644800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большая площадь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огромные пространства европейской части России, Сибири и Дальнего Востока. По площади это самая крупная природная зона страны, заметно влияющая на её природу.
</a:t>
            </a:r>
            <a:endParaRPr lang="en-US" sz="11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063" y="3109167"/>
            <a:ext cx="2612316" cy="14311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и степь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667063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Переходная зона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соединяет черты леса и степи. Здесь участки деревьев чередуются с открытыми травянистыми пространствами, поэтому ландшафт выглядит особенно мозаичным и разнообразным.
</a:t>
            </a:r>
            <a:endParaRPr lang="en-US" sz="1050" dirty="0"/>
          </a:p>
        </p:txBody>
      </p:sp>
      <p:sp>
        <p:nvSpPr>
          <p:cNvPr id="14" name="Text 3"/>
          <p:cNvSpPr txBox="1"/>
          <p:nvPr/>
        </p:nvSpPr>
        <p:spPr>
          <a:xfrm>
            <a:off x="3435870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степи осадков меньше, чем в лесных зонах, поэтому деревьев почти нет. Открытые пространства заняты злаками, которые лучше переносят сухость и сильные ветры.
</a:t>
            </a:r>
            <a:endParaRPr lang="en-US" sz="1050" dirty="0"/>
          </a:p>
        </p:txBody>
      </p:sp>
      <p:sp>
        <p:nvSpPr>
          <p:cNvPr id="15" name="Text 4"/>
          <p:cNvSpPr txBox="1"/>
          <p:nvPr/>
        </p:nvSpPr>
        <p:spPr>
          <a:xfrm>
            <a:off x="6186219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степей характерны ковыль, типчак и тонконог. Эти травы образуют плотный покров, который помогает удерживать влагу в почве и защищает её от пересыхания.
</a:t>
            </a:r>
            <a:endParaRPr lang="en-US" sz="1050" dirty="0"/>
          </a:p>
        </p:txBody>
      </p:sp>
      <p:sp>
        <p:nvSpPr>
          <p:cNvPr id="16" name="Text 5"/>
          <p:cNvSpPr txBox="1"/>
          <p:nvPr/>
        </p:nvSpPr>
        <p:spPr>
          <a:xfrm>
            <a:off x="669147" y="3348040"/>
            <a:ext cx="2358174" cy="953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Чернозёмные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богатство степей — чернозём, одна из самых плодородных почв России. Он особенно ценен для сельского хозяйства, потому что хорошо удерживает влагу и питательные вещества.
</a:t>
            </a:r>
            <a:endParaRPr lang="en-US" sz="1050" dirty="0"/>
          </a:p>
        </p:txBody>
      </p:sp>
      <p:sp>
        <p:nvSpPr>
          <p:cNvPr id="17" name="Text 6"/>
          <p:cNvSpPr txBox="1"/>
          <p:nvPr/>
        </p:nvSpPr>
        <p:spPr>
          <a:xfrm>
            <a:off x="3419496" y="3348040"/>
            <a:ext cx="2358174" cy="953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степях живут суслики, сурки, сайгаки и множество птиц. Многие виды приспособились к открытому пространству, где важно быстро двигаться и находить укрытие от хищников.
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степной зоны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особенно страдают там, где природные территории активно превращают в поля и пастбища. Это ускоряет исчезновение естественного покрова.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распашка, тем выше риск эрозии и сокращения мест обитания степных животных.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России; обобщение типичных проблем степей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3643" y="1426907"/>
            <a:ext cx="3715538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России и их связь с природными зонами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тип почвы зависит от увлажнения, климата и природной зоны.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почв возрастает к югу лесной зоны и достигает максимума в степях.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России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0409" y="1424067"/>
            <a:ext cx="2796909" cy="31929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 как часть природных комплексов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постоянно участвуют в жизни природных комплексов: они увлажняют почвы, питают растения и определяют, где могут селиться люди. Крупные реки России связаны с множеством притоков, озёр и пойм.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 мерзлота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особенно широко распространены на севере и в тайге. Они накапливают воду, замедляют её сток и влияют на увлажнение территории, а в районах мерзлоты вода долго не уходит вглубь.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49745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и крупные реки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Волга, Обь, Енисей и Лена — крупнейшие речные системы страны. Байкал выделяется среди озёр мира своей глубиной 1642 метра и огромным запасом пресной воды.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33590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рельефа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 размывают горные породы, образуют долины, овраги, поймы и заболоченные участки. Поэтому водные объекты не только входят в природный комплекс, но и заметно меняют его облик.
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в горах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меняются природные условия по мере подъёма от подножия к вершинам.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предгорий до снегов
</a:t>
            </a:r>
            <a:pPr algn="l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Кавказ удивляет резкой сменой ландшафтов: внизу тёплые предгорья, выше — леса, затем луга, а на вершинах лежит снег. На небольшой территории можно увидеть почти весь набор горных поясов.
</a:t>
            </a:r>
            <a:endParaRPr lang="en-US" sz="897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Эльбрус и его высота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Эльбрус — не только самая высокая вершина России, но и всей Европы. Его высота 5642 метра делает Кавказ особенно заметным в природе страны и помогает понять, насколько сильно высота влияет на условия жизни.
</a:t>
            </a:r>
            <a:endParaRPr lang="en-US" sz="874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горных склонов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реки, редкие растения и животные, приспособленные к крутым склонам, создают здесь особый природный комплекс. Каждая высота меняет влажность, температуру и состав живого мира, поэтому Кавказ очень разнообразен.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 — горы, где природа меняется на каждом уровне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Равнинные и горные природные комплексы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обычно проще осваивать: здесь легче строить дороги, города и поля. В горах природа более контрастна, но условия для жизни и хозяйства сложнее.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равнины удобнее для массового хозяйственного освоения, а горы ценны разнообразием ландшафтов и требуют более осторожного использования.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школьная схема по теме «Природные комплексы России»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02484" y="1396599"/>
            <a:ext cx="2685732" cy="32897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комплексы морских побережий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61084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морской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России постоянно ощущают влияние моря: воздух здесь более влажный, ветры сильнее, а погода меняется быстрее, чем в глубине материка. Это делает прибрежные комплексы особенно неустойчивыми.
</a:t>
            </a:r>
            <a:endParaRPr lang="en-US" sz="870" dirty="0"/>
          </a:p>
        </p:txBody>
      </p:sp>
      <p:sp>
        <p:nvSpPr>
          <p:cNvPr id="12" name="Text 3"/>
          <p:cNvSpPr txBox="1"/>
          <p:nvPr/>
        </p:nvSpPr>
        <p:spPr>
          <a:xfrm>
            <a:off x="3390900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берегов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Балтийское, Чёрное, Азовское, Японское и Охотское моря формируют разные прибрежные ландшафты. На берегах встречаются песчаные косы, дюны, лагуны и лиманы, которые меняются под действием волн и ветра.
</a:t>
            </a:r>
            <a:endParaRPr lang="en-US" sz="888" dirty="0"/>
          </a:p>
        </p:txBody>
      </p:sp>
      <p:sp>
        <p:nvSpPr>
          <p:cNvPr id="13" name="Text 4"/>
          <p:cNvSpPr txBox="1"/>
          <p:nvPr/>
        </p:nvSpPr>
        <p:spPr>
          <a:xfrm>
            <a:off x="661084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растения должны выдерживать соль, сильный ветер и повышенную влажность. Поэтому на морских побережьях чаще растут устойчивые виды, способные быстро закрепляться в песке и переносить суровые условия.
</a:t>
            </a:r>
            <a:endParaRPr lang="en-US" sz="851" dirty="0"/>
          </a:p>
        </p:txBody>
      </p:sp>
      <p:sp>
        <p:nvSpPr>
          <p:cNvPr id="14" name="Text 5"/>
          <p:cNvSpPr txBox="1"/>
          <p:nvPr/>
        </p:nvSpPr>
        <p:spPr>
          <a:xfrm>
            <a:off x="3390900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 побережий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прибрежной зоны также зависят от моря: им нужны места для кормления, укрытия и гнездования. Нарушение берегов особенно опасно, потому что оно быстро меняет весь природный комплекс.
</a:t>
            </a:r>
            <a:endParaRPr lang="en-US" sz="92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природные территории России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виды охраняемых территорий и их задачи. Они помогают сохранять редкие виды, природные ландшафты и участки с особым режимом охраны.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охраны решают разные задачи, но цель общая: сохранить уникальные природные комплексы и не допустить исчезновения редких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об особо охраняемых природных территориях России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 разных природных зон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связан с арктическими льдами и северными морями. Ему нужны холод, лёд и большие пространства для охоты, поэтому изменение природных условий особенно опасно для этого вида.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Сайгак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Сайгак обитает в степях и полупустынях, где важны открытые пространства и сухой климат. Сокращение естественных степей и распашка земель уменьшают места его обитания.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 живёт в горах и отлично приспособлен к скалам, крутым склонам и холодному воздуху. Он редко встречается, поэтому особенно нуждается в охране.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 — символ дальневосточных лесов. Для него важны большие лесные территории, достаточное количество добычи и спокойные места, где человек не нарушает природный баланс.
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 природные комплексы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особенно заметны там, где рядом проходят дороги, работают заводы и ведётся добыча полезных ископаемых. В таких местах природные связи нарушаются быстрее.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нагрузки человека усиливает преобразование природных комплексов. Чем активнее освоение территории, тем важнее меры охраны и восстановления.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воздействия хозяйственной деятельности на природу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067" y="517238"/>
            <a:ext cx="376490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8727" y="550934"/>
            <a:ext cx="386371" cy="30909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067" y="2679413"/>
            <a:ext cx="376490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3667" y="2679413"/>
            <a:ext cx="376490" cy="37649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природные комплексы России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природных условий помогает выбирать культуры, которые лучше всего растут в конкретной местности. Это особенно важно для районов с разным количеством тепла, влаги и плодородием почв.
</a:t>
            </a:r>
            <a:endParaRPr lang="en-US" sz="1447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рельефа, почв и вод помогает правильно размещать города, предприятия и транспортные пути. Так можно уменьшить затраты и избежать строительства на неудобных или опасных участках.
</a:t>
            </a:r>
            <a:endParaRPr lang="en-US" sz="1380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природных комплексов помогает заранее оценивать засухи, наводнения, эрозию почв, морозы и снежные лавины. Это делает жизнь людей безопаснее и даёт время для подготовки.
</a:t>
            </a:r>
            <a:endParaRPr lang="en-US" sz="1438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природных комплексах нужны для бережного использования ресурсов и создания заповедников. Если понимать особенности территории, легче сохранить её для будущих поколений.
</a:t>
            </a:r>
            <a:endParaRPr lang="en-US" sz="137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319"/>
            <a:ext cx="5470500" cy="51499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700" y="892150"/>
            <a:ext cx="3502800" cy="325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России — богатство, которое нужно беречь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объединяет почти все главные природные зоны Северного полушария. Понимание их особенностей помогает разумно использовать территорию и сохранять природное богатство страны для будущего.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2026-06-02T19:20:17Z</dcterms:created>
  <dcterms:modified xsi:type="dcterms:W3CDTF">2026-06-02T19:20:17Z</dcterms:modified>
</cp:coreProperties>
</file>