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400" y="-1925"/>
            <a:ext cx="5621300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основа природы и жизни человека.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леса для природы и человека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не просто деревья, а целый природный комплекс. Он связан с климатом, водой, почвами и хозяйственной деятельностью человека, поэтому помогает понять, как устроена географическая оболочка Земли и почему природу нужно беречь особенно внимательно.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географии: почему это важно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природный комплекс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«жители» леса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включает деревья, кустарники, травы, мхи, грибы, насекомых, птиц и зверей. Все они живут рядом и зависят друг от друга, образуя устойчивую природную систему.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пищу и укрытие, животные распространяют семена, а почвенные организмы разлагают листья и ветки. Благодаря этому в лесу круговорот веществ не прекращается.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устроен по слоям: сверху находятся кроны деревьев, ниже — кустарники и травы, а у поверхности почвы — подстилка. Каждый ярус имеет свои условия жизни.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и почва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хвоя и ветки постепенно перегнивают и обогащают почву. Это помогает растениям получать питательные вещества и удерживать влагу даже в сухие периоды.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экосистема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компонент леса, меняются и остальные. Поэтому лес важно рассматривать как единый природный комплекс, где каждое звено влияет на общее равновесие.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лес влияет на климат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особенно заметно смягчает жару и помогает сохранять влажность воздуха. Это важно не только в больших массивах, но и рядом с населёнными пунктами.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лесной покров, тем стабильнее температура и влажность. Леса помогают уменьшать перегрев и поддерживать климатическое равновесие.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учебного текста о роли леса в климате.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среда обитания живых организмов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видов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лесном участке могут жить десятки видов насекомых, несколько видов птиц, а также мелкие и крупные млекопитающие. Это делает лес очень богатой средой обитания.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 убежища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деревья, дупла, валежник и лесная подстилка создают безопасные места для отдыха, гнездования и поиска пищи. Без таких укрытий многие виды не смогли бы выжить.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растения, травоядные и хищники связаны пищевыми цепями. Каждый вид занимает своё место, поэтому даже небольшие изменения могут повлиять на всю экосистему.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подстилки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служит домом для множества насекомых, грибов и мелких животных. Она помогает сохранять влагу, а также участвует в образовании плодородной почвы.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леса для 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человеку не только ресурсы, но и условия для отдыха, здоровья и обучения. Таблица показывает основные направления его пользы.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одновременно снабжает человека ресурсами и защищает природную среду. Его польза проявляется в хозяйстве, отдыхе и сохранении здоровья.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«Значение леса».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попадают в лес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талая вода сначала задерживаются кронами деревьев и лесной подстилкой, поэтому сток становится более медленным и равномерным.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просачивается в почву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влаги впитывается почвой и постепенно уходит вглубь. Так лес помогает пополнять запасы грунтовых вод и сохранять источники.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грунт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укрепляет почву и берега водоёмов. Это уменьшает размыв, особенно на склонах и в местах с сильными дождями.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питаются равномерно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лесу ручьи и реки получают воду постепенно. Поэтому уменьшается риск резких паводков, а уровень воды в течение года становится стабильнее.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лес защищает почву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в лесной экосистеме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и их использование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древесину для строительства, мебели и бумаги. Из неё также делают упаковку, школьные принадлежности и множество бытовых предметов, которые человек использует каждый день.
</a:t>
            </a:r>
            <a:endParaRPr lang="en-US" sz="1094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собирают ягоды, грибы и орехи. Эти продукты используются в питании, а в некоторых районах лес помогает пополнять семейные и местные запасы.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лес вырубают без восстановления, уменьшаются площади лесов и исчезают места обитания животных. Поэтому важно сочетать использование ресурсов с их возобновлением.
</a:t>
            </a:r>
            <a:endParaRPr lang="en-US" sz="1095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 важны для сбора лекарственных растений и трав. Они используются в народной и официальной практике, если собраны бережно и без вреда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лесам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угроз усиливаются из-за деятельности человека: неправильного использования земли, огня и природных ресурсов. Поэтому профилактика особенно важна.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факторы связаны с вырубкой и пожарами. Снижение нагрузки на лес и соблюдение правил помогают уменьшить потери.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учебного текста о причинах угроз лесам.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возгораний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чаще всего начинаются из-за неосторожного обращения с огнём, костров и сухой погоды. Иногда огонь в лес приносит молния, а сильный ветер быстро разносит пламя по большой территории.
</a:t>
            </a:r>
            <a:endParaRPr lang="en-US" sz="958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уничтожает деревья, кустарники, травы, грибницы и лесную подстилку. После пожара лесу требуется много лет, чтобы восстановиться, а некоторые животные теряют пищу, укрытие и места для размножения.
</a:t>
            </a:r>
            <a:endParaRPr lang="en-US" sz="958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дым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 пожара ухудшает качество воздуха и может распространяться на десятки километров. Он особенно опасен для детей, пожилых людей и тех, у кого есть болезни дыхательной системы.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пожара верхний плодородный слой почвы становится беднее и хуже удерживает влагу. Это усиливает эрозию, а на восстановление почвы и растительного покрова уходит очень много времени.
</a:t>
            </a:r>
            <a:endParaRPr lang="en-US" sz="9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лесов России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леса России по климату, деревьям и животным.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России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меняются от севера к югу: чем теплее и суше климат, тем больше в составе лиственных деревьев и степных видов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лес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правилах безопасного поведения в природе и личной ответственности человека.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где природа живёт сама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заповеднике лес выглядит почти так же, как и без человека: здесь нельзя свободно рубить деревья или тревожить животных. Такие места помогают увидеть, как природа развивается без лишнего вмешательства и как сохраняются редкие виды.
</a:t>
            </a:r>
            <a:endParaRPr lang="en-US" sz="1004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наблюдениям и открытиям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открывают людям возможность гулять, наблюдать за растениями и животными, не разрушая среду их жизни. По лесным тропам можно увидеть кедровники, следы зверей и места, где особенно важно соблюдать тишину.
</a:t>
            </a:r>
            <a:endParaRPr lang="en-US" sz="101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нужны не только для красивых пейзажей. Именно здесь спасают уссурийского тигра, дальневосточного леопарда и другие редкие виды, которым трудно выжить рядом с дорогами, вырубками и шумными поселениями.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лес остаётся под защитой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здоровье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 лесу помогает переключиться от шума города, а спокойный ритм ходьбы делает отдых более заметным.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пребывания в лесу снижаются усталость и стресс, а самочувствие и активность повышаются. Значит, лес полезен не только природе, но и повседневному состоянию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 влиянии лесной среды на самочувствие человека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исчезновение леса опасно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суше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леса воздух и почва быстрее теряют влагу. В таких условиях чаще возникают засухи, а растениям и животным труднее находить воду и сохранять нормальные условия жизни.
</a:t>
            </a:r>
            <a:endParaRPr lang="en-US" sz="878" dirty="0"/>
          </a:p>
        </p:txBody>
      </p:sp>
      <p:sp>
        <p:nvSpPr>
          <p:cNvPr id="13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эрозия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больше не удерживают грунт, поэтому дождь и ветер быстрее разрушают почву. На склонах и берегах это особенно опасно, потому что поверхность теряет плодородие и становится уязвимой.
</a:t>
            </a:r>
            <a:endParaRPr lang="en-US" sz="816" dirty="0"/>
          </a:p>
        </p:txBody>
      </p:sp>
      <p:sp>
        <p:nvSpPr>
          <p:cNvPr id="14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Исчезают виды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и растения не могут быстро переселиться в другое место. Когда лес вырубают или он гибнет, сокращаются кормовые участки, убежища и места для размножения.
</a:t>
            </a:r>
            <a:endParaRPr lang="en-US" sz="836" dirty="0"/>
          </a:p>
        </p:txBody>
      </p:sp>
      <p:sp>
        <p:nvSpPr>
          <p:cNvPr id="15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риск наводнений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дождевую и талую воду, а без него потоки быстрее попадают в ручьи и реки. Поэтому после сильных осадков паводки становятся резче и опаснее.
</a:t>
            </a:r>
            <a:endParaRPr lang="en-US" sz="939" dirty="0"/>
          </a:p>
        </p:txBody>
      </p:sp>
      <p:sp>
        <p:nvSpPr>
          <p:cNvPr id="16" name="Text 6"/>
          <p:cNvSpPr txBox="1"/>
          <p:nvPr/>
        </p:nvSpPr>
        <p:spPr>
          <a:xfrm>
            <a:off x="349672" y="4447667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становится менее устойчивым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регулируют температуру, влажность и количество углекислого газа в атмосфере. Если их становится меньше, природное равновесие нарушается, а изменения погоды ощущаются сильнее.
</a:t>
            </a:r>
            <a:endParaRPr lang="en-US" sz="8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199" y="2926525"/>
            <a:ext cx="2112246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5323" y="2926525"/>
            <a:ext cx="2112246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сказках и легендах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народных сказках лес часто кажется загадочным и немного волшебным. В нём герои находят испытания, помощников и тайные тропы, а сам лес становится символом силы природы и неизвестности.
</a:t>
            </a:r>
            <a:endParaRPr lang="en-US" sz="996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жителей России лес — это не только красивый пейзаж, но и место привычных занятий. Там собирают грибы и ягоды, ходят на прогулки, а в некоторых районах занимаются охотой и промыслами.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 картинах и в слове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писатели часто изображали лес как часть родной природы, полную тишины, света и движения. Пословицы, песни и картины помогают увидеть, что лес важен не только для природы, но и для культуры.
</a:t>
            </a:r>
            <a:endParaRPr lang="en-US" sz="992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культуре и традициях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лесах мира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крупнейшие лесные массивы и какие функции они выполняют для планеты.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особенно богаты видами, а таига занимает огромные пространства. Все леса важны для хранения углерода, влаги и сохранения жизни на Земле.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географии о лесах мира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значении леса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поддерживает жизнь множества растений, животных и грибов. Он создаёт условия для пищевых цепей, укрытий и размножения, поэтому без него природные связи быстро нарушаются.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древесину, ягоды, грибы, лекарственные растения и места для отдыха. Он также очищает воздух, защищает воду и помогает человеку чувствовать себя лучше.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уменьшает перегрев поверхности и помогает сохранять равновесие в природе. Когда лесов становится меньше, погода и природные процессы становятся менее устойчивыми.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леса зависит от поведения каждого человека, от правил охраны природы и от восстановления вырубленных участков. Беречь лес — значит думать о будущем.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нужно беречь каждый день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растёт медленно, поэтому его легко повредить и трудно восстановить. Если беречь деревья, соблюдать правила и относиться к природе ответственно, лес сохранит жизнь, здоровье и будущее людей.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2026-06-02T10:33:08Z</dcterms:created>
  <dcterms:modified xsi:type="dcterms:W3CDTF">2026-06-02T10:33:08Z</dcterms:modified>
</cp:coreProperties>
</file>