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слово, которое показывает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оживляет речь: он показывает, что делает предмет или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 нужен каждому второкласснику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встречаются в сказках, разговорах и заданиях. Они помогают понять, что происходит, и делают предложение понятным. Если научиться находить глагол, разбирать текст станет намного легче.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действие: писать, читать, прыгать, лепить. Такие слова отвечают на вопрос что делает? и помогают увидеть, чем занят предмет или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показывает состояние: спать, сидеть, радоваться, грустить. Он тоже отвечает на вопросы что делает? что делал? что будет делать? и подсказывает, что происходит в тексте.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спроси, что делает предмет или человек. Если слово отвечает на такой вопрос, оно может быть глаголом и показывает главное действие в 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называет ли слово действие или состояние. В предложении «Мальчик читает книгу» слово читает сообщает, что делает мальчик, значит это глагол.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в тексте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глаголы часто подчеркивают двумя чертами. Это помогает быстро увидеть нужное слово и не перепутать его с другими частями речи.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 которые отвечает глагол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отвечает на вопросы что делать? что сделать? Например: играть, построить. Эти слова называют действие в самом общем виде, без указания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часто отвечает на вопросы что делает? что делают? Например: играет, строят. Так можно узнать, кто и какое действие выполняет.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не только найти глагол, но и понять его форму. По нему видно, действие происходит сейчас, уже было или ещё будет.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время действия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потом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ещё только случится: будет рисовать, будет петь. Это как план на потом.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 в этот момент: рисует, поёт. Мы словно видим, что происходит прямо сейчас.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было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сообщает о действии, которое уже произошло: рисовал, пел. Оно помогает рассказать о том, что случилось раньше.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один предмет, глагол стоит в единственном числе: ученик читает, птица поёт. Окончание слова помогает сразу это заметить.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предметов, глагол ставится во множественном числе: ученики читают, птицы поют. По форме глагола легко понять, один это предмет или много.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изменяется по числу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глагол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быстро находить глаголы в предложении и не путать их с другими словами.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75" y="197647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1775" y="1976475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612" y="2657913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движение и поступки: бежит, пишет, строит, прыгает. Такие слова помогают увидеть, что именно делает человек, животное или предмет.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1136338" y="1953813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7388" y="2657913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чувства и самочувствие: радуется, грустит, спит, зевает. Эти глаголы помогают точнее передать настроение и состояние героя.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50462" y="1953813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и состояния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отвечает на вопросы что делать? что сделать? Например: играть, читать, построить, улыбнуться. Это самая простая форма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найти глагол в словаре и понять, к какому действию он относится. В ней нет указания на время и число.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не показывает, кто и когда действует. Зато из неё легко образуются другие формы, которые мы встречаем в предложениях.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начальная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это начальная форма глагола, которая называет действие в общем виде: летать, смеяться, писать, помочь. Она не показывает, кто действует и когда это происходит.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инфинитива нет числа и времени, поэтому он звучит спокойно и нейтрально. От него легко образуются другие формы, которые уже встречаются в предложениях и подсказывают время действия.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глаголы, которые нужно запомнить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глаголы часто встречаются в обычной речи и в текстах для чтения. Чем чаще ребёнок видит их в предложениях, тем быстрее запоминает правильную форму без лишних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изменяются не по привычному образцу, поэтому их формы лучше запоминать отдельно: хотеть, бежать, есть, ехать. Здесь особенно важны внимательность и тренировка.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бежать формы могут меняться так: я бегу, ты бежишь, он бежит. Если не смотреть внимательно, легко перепутать окончание и написать слово неверно.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такие слова вслух, составлять с ними короткие предложения и сравнивать формы. Так необычные глаголы постепенно перестают казаться хитрецами.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обычно показывает, что делает тот, о ком говорится в предложении: мама готовит, дети играют, снег идёт. Он помогает увидеть связь между словом и действием.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предложении связан с подлежащим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мысль часто звучит незаконченно, будто предложение забыло самое важное. Поэтому именно глагол делает сообщение понятным и собирает его в цельную фразу.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подлежащее, легче понять, какой глагол к нему подходит. В предложении глагол словно «дружит» с главным словом и сообщает, кто именно выполняет действие.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 остановкой у цели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бежал по дорожке и наконец прибежал к дому. Одна маленькая приставка изменила смысл: движение стало не просто бегом, а движением с результатом. В слове сразу слышится, что путь завершён.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стало другим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писала открытку бабушке, а потом переписала её аккуратнее. Приставка помогла показать новое действие: не просто писать, а делать это снова, по-другому. Такое изменение слова сразу заметно в тексте и в смысле.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глагол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глагол по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форме глагола определить, происходит действие сейчас, уже произошло или только будет.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 — не торопиться с окончанием и перечитывать слово целиком. Тогда даже коварные буквы становятся послушными и не прячутся от ученика.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 образом запоминаются пары он видит — они видят. Когда формы сравнивают друг с другом, правильное написание лучше удерживается в памяти и не теряется после первого взгляда.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проверять форму слова по вопросу и по образцу: он читает, они читают. Так легче заметить, какая буква нужна в конце.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глаголах важно внимательно писать окончания: -ет, -ит, -ут, -ют, -ат, -ят. Именно в этих местах чаще всего появляются ошибки, если окончание слышится неясно.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 глаголах: окончания и написание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прыжке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прыгнул через куст, и сразу стало ясно, как быстро он двигался. Одно точное слово нарисовало в голове живую картинку, без длинных объяснений и лишних подробностей. Вот какой он, хороший глагол.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листья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шумел, а листья кружились над дорожкой, будто устроили весёлый танец. Два ярких глагола сделали осеннюю сцену заметной и красивой. С таким текстом читатель не просто узнаёт событие, а почти видит его.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сильный глагол делает текст живым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глагол с другими словами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предмет, это существительное: мяч, дом, кот. Оно отвечает на вопросы кто? что? и помогает назвать то, о чём говорится.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признак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показывает, какой предмет, это прилагательное: большой, весёлый, синий. Оно описывает предмет и уточняет его, как маленькая краска в рисунке.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действие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сообщает, что делает кто-то или что происходит, это глагол: бежит, думает, светит. Такое слово помогает увидеть движение, состояние или событие.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частых глаголов для урока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упражнений удобно брать простые и знакомые глаголы: идти, бежать, читать, писать. С ними легко составлять короткие предложения и замечать, как меняется форма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играть, смотреть, думать и радоваться тоже хорошо подходят для урока. Они помогают потренироваться в нахождении времени, числа и начальной формы без лишней сложности.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встречаются в детских рассказах и разговоре, поэтому их легко узнать в тексте. Чем больше примеров, тем увереннее ученик находит нужное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глаголе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состояние, отвечает на вопросы и изменяется по времени и числу. Если научиться быстро находить его в предложении, читать и писать станет заметно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2026-05-21T20:31:10Z</dcterms:created>
  <dcterms:modified xsi:type="dcterms:W3CDTF">2026-05-21T20:31:10Z</dcterms:modified>
</cp:coreProperties>
</file>