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строения и жизни организмов.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514" y="739975"/>
            <a:ext cx="4148473" cy="366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ключ к пониманию жизни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показала, что все организмы построены из клеток, а жизнь клетки определяет жизнь целого организма. Сегодня её идеи помогают понять наследственность, обмен веществ и рост живых систем.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и почему нужен микроскоп
</a:t>
            </a:r>
            <a:endParaRPr lang="en-US" sz="293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сильно различаются, поэтому для наблюдения большинства из них нужен микроскоп.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 крупнее клетка, тем заметнее её специализация; микроорганизмы остаются недоступны невооружённому глазу.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биологии: бактерии 1–5 мкм, большинство растительных и животных клеток 10–100 мкм, яйцеклетка человека около 0,1 мм.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 и их 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структура клетки выполняет собственную работу и поддерживает жизнедеятельность всей системы.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органоидов взаимосвязаны: одни обеспечивают синтез, другие — транспорт, переработку и хранение веществ.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сведений о строении эукариотической клетки
</a:t>
            </a:r>
            <a:endParaRPr lang="en-US" sz="131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граница и контроль
</a:t>
            </a:r>
            <a:endParaRPr lang="en-US" sz="2897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мембраны — липидный бислой, который отделяет клетку от внешней среды и делает оболочку подвижной, но устойчивой к повреждениям.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проницаемость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проходят не все вещества подряд, а только те, перемещение которых необходимо и допустимо для нормальной работы клетки.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белки переносят вещества, воспринимают сигналы, ускоряют реакции и помогают клеткам узнавать друг друга при контактах.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мембране клетка сохраняет относительное постоянство внутренней среды, хотя условия снаружи могут быстро меняться.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холестерин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Углеводные цепи участвуют в распознавании, а холестерин у животных клеток повышает прочность и помогает регулировать свойства мембраны.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переноса веществ через мембрану
</a:t>
            </a:r>
            <a:endParaRPr lang="en-US" sz="284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пути перемещения веществ между клеткой и средой.
</a:t>
            </a:r>
            <a:endParaRPr lang="en-US" sz="169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цитоскелет клетки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клетку, содержит воду, ионы, ферменты и органоиды, а также служит пространством, где протекает значительная часть химических реакций обмена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внутри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элементам цитоскелета и в среде цитоплазмы перемещаются пузырьки, белковые комплексы и органоиды, что делает клетку динамичной и функционально согласованной.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образуют микротрубочки, микрофиламенты и промежуточные филаменты; он поддерживает форму клетки, помогает сохранять внутреннюю организацию и направляет перемещение органоидов.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как центр хранения наследственной информации
</a:t>
            </a:r>
            <a:endParaRPr lang="en-US" sz="2297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отделено двойной оболочкой с порами. Через них осуществляется строго регулируемый обмен молекулами между ядром и цитоплазмой, что обеспечивает согласованность процессов клетки.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и 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ДНК, упакованная в хроматин. При делении клетки она становится заметной в виде хромосом, которые точно распределяются между дочерними клетками.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 — это участки ДНК, несущие наследственную информацию. Именно они направляют синтез белков, а через белки определяют свойства и признаки организма.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связано с образованием рибосомных субъединиц. Это важно, потому что рибосомы необходимы для синтеза белков, без которого невозможны рост и обновление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белку и признаку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наследственной информацией, синтезом белка и проявлением признака.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5832" y="1128900"/>
            <a:ext cx="3973535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эукариотической клетки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разделяют функции между собой, поэтому клетка действует как единая, хорошо согласованная система.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сведений о строении эукариотической клетки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органоиды эукариотической клетки с их функциями и показывает, как они работают согласованно.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имеет каждая митохондрия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помогает эффективно превращать энергию органических веществ в АТФ — универсальный источник энергии клетки.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5816" y="1534975"/>
            <a:ext cx="2710817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Рибосомы, эндоплазматическая сеть и аппарат Гольджи
</a:t>
            </a:r>
            <a:endParaRPr lang="en-US" sz="2235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считывают информацию мРНК и соединяют аминокислоты в определённой последовательности. Если рибосома прикреплена к шероховатой ЭПС, новообразованный белок сразу попадает в систему внутриклеточного транспорта.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перемещает молекулы внутри клетки и помогает им попадать в нужные участки цитоплазмы. По её каналам белки и липиды направляются к следующему этапу обработки.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 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изменяет молекулы, сортирует их по назначению и упаковывает в пузырьки. Затем везикулы доставляют содержимое к мембране, лизосомам или за пределы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Лизосомы, вакуоли и клеточное обновление
</a:t>
            </a:r>
            <a:endParaRPr lang="en-US" sz="2854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Внутриклеточное переваривание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которые разрушают изношенные органоиды, крупные молекулы и частицы пищи. Благодаря этому клетка освобождает ресурсы и поддерживает исправное состояние своих структур.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расщепления полезные вещества могут снова использоваться клеткой для синтеза новых соединений. Такой круговорот особенно важен при росте, обновлении тканей и восстановлении после повреждений.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вакуоли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растительных клеток центральная вакуоль накапливает воду, соли, сахара и пигменты. Она создаёт внутреннее давление, поддерживает форму клетки и помогает ей сохранять устойчивость.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условий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 вакуоль участвуют в поддержании постоянства внутренней среды клетки. Их работа позволяет лучше переносить изменения внешних условий и обеспечивает нормальное течение жизненных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растительной клетки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оболочка из целлюлозы придаёт клетке форму, защищает её от механических воздействий и помогает выдерживать внутреннее давление, возникающее при наполнении вакуоли водой.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занимает значительную часть объёма клетки, запасает растворённые вещества и поддерживает тургор, благодаря которому ткани растения остаются упругими и не увядают.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и 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 улавливают световую энергию. В них происходит фотосинтез, при котором из воды и углекислого газа образуются органические вещества.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органические соединения, поэтому их клетки приспособлены к фотосинтезу. Выделение кислорода как побочного продукта делает растения важнейшими участниками круговорота веществ.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растительной и животной клетки
</a:t>
            </a:r>
            <a:endParaRPr lang="en-US" sz="232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общие органоиды связаны с единым планом строения эукариот, а отличительные признаки отражают особенности питания, обмена веществ и образа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клетки имеют общий базовый набор структур, но растительная клетка приспособлена к фотосинтезу, а животная — к активному взаимодействию с окружающей средой.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по теме эукариотических клеток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бактерий: строение прокариот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оформленного ядра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наследственный материал расположен в нуклеоиде и не отделён ядерной оболочкой. Это одно из главных отличий прокариот от клеток растений и животных.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органоидов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бактериальной клетке отсутствуют мембранные органоиды, но есть рибосомы, клеточная стенка и у некоторых форм дополнительные структуры, например жгутики или капсула.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делятся надвое, поэтому численность популяции может быстро увеличиваться. Такой способ размножения помогает им эффективно заселять новые среды.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 приспособленность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простое строение, бактерии отличаются по форме, способу питания и условиям обитания. Именно это делает их одними из самых устойчивых и распространённых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клеточного деления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подготовки клетки к делению, хода митоза и образования двух дочерних клеток с сохранением хромосомного набора.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клетки с её функцией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отростки нейрона увеличивают площадь контактов и позволяют проводить нервные импульсы на значительные расстояния. Поэтому форма клетки напрямую связана с её сигнальной функцией.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эритроцитов млекопитающих отсутствует ядро, а форма клетки способствует эффективному переносу кислорода. Освободившееся пространство заполняет гемоглобин, что повышает транспортную способность.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содержат много митохондрий, потому что сокращение требует больших затрат энергии. Чем интенсивнее функция ткани, тем более выражены её энергетические структуры.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05971"/>
            <a:ext cx="3982500" cy="221965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клетки и их 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основные процессы клетки не существуют отдельно: они взаимосвязаны и вместе обеспечивают рост, энергообмен, передачу наследственной информации и удаление продуктов обмена.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клетки поддерживается не одним процессом, а их согласованной работой; сбой хотя бы одного звена нарушает целостность всей системы.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по теме жизнедеятельности клетки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единства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соединяет строение, обмен веществ, наследственность и деление в единую систему. Понимание её организации помогает объяснить различия организмов и увидеть общие законы жизни.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2026-06-01T17:53:20Z</dcterms:created>
  <dcterms:modified xsi:type="dcterms:W3CDTF">2026-06-01T17:53:20Z</dcterms:modified>
</cp:coreProperties>
</file>